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67" r:id="rId2"/>
  </p:sldMasterIdLst>
  <p:notesMasterIdLst>
    <p:notesMasterId r:id="rId6"/>
  </p:notesMasterIdLst>
  <p:handoutMasterIdLst>
    <p:handoutMasterId r:id="rId7"/>
  </p:handoutMasterIdLst>
  <p:sldIdLst>
    <p:sldId id="298" r:id="rId3"/>
    <p:sldId id="295" r:id="rId4"/>
    <p:sldId id="296" r:id="rId5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4840"/>
    <a:srgbClr val="6DCFF6"/>
    <a:srgbClr val="F9A5A1"/>
    <a:srgbClr val="FEE9E8"/>
    <a:srgbClr val="AFABAB"/>
    <a:srgbClr val="EE6017"/>
    <a:srgbClr val="F04942"/>
    <a:srgbClr val="E45B17"/>
    <a:srgbClr val="004B57"/>
    <a:srgbClr val="198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91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1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7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4758" tIns="47380" rIns="94758" bIns="4738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6" y="0"/>
            <a:ext cx="3076363" cy="513508"/>
          </a:xfrm>
          <a:prstGeom prst="rect">
            <a:avLst/>
          </a:prstGeom>
        </p:spPr>
        <p:txBody>
          <a:bodyPr vert="horz" lIns="94758" tIns="47380" rIns="94758" bIns="47380" rtlCol="0"/>
          <a:lstStyle>
            <a:lvl1pPr algn="r">
              <a:defRPr sz="1200"/>
            </a:lvl1pPr>
          </a:lstStyle>
          <a:p>
            <a:fld id="{3E377276-D5A3-4C42-B53D-6D65E9619CDF}" type="datetimeFigureOut">
              <a:rPr lang="ru-RU" smtClean="0"/>
              <a:t>14.03.2022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6363" cy="513507"/>
          </a:xfrm>
          <a:prstGeom prst="rect">
            <a:avLst/>
          </a:prstGeom>
        </p:spPr>
        <p:txBody>
          <a:bodyPr vert="horz" lIns="94758" tIns="47380" rIns="94758" bIns="4738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6" y="9721108"/>
            <a:ext cx="3076363" cy="513507"/>
          </a:xfrm>
          <a:prstGeom prst="rect">
            <a:avLst/>
          </a:prstGeom>
        </p:spPr>
        <p:txBody>
          <a:bodyPr vert="horz" lIns="94758" tIns="47380" rIns="94758" bIns="47380" rtlCol="0" anchor="b"/>
          <a:lstStyle>
            <a:lvl1pPr algn="r">
              <a:defRPr sz="1200"/>
            </a:lvl1pPr>
          </a:lstStyle>
          <a:p>
            <a:fld id="{6452CABB-FE75-4E95-B3AC-A6DC2C3AF1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1316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4758" tIns="47380" rIns="94758" bIns="4738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3508"/>
          </a:xfrm>
          <a:prstGeom prst="rect">
            <a:avLst/>
          </a:prstGeom>
        </p:spPr>
        <p:txBody>
          <a:bodyPr vert="horz" lIns="94758" tIns="47380" rIns="94758" bIns="47380" rtlCol="0"/>
          <a:lstStyle>
            <a:lvl1pPr algn="r">
              <a:defRPr sz="1200"/>
            </a:lvl1pPr>
          </a:lstStyle>
          <a:p>
            <a:fld id="{586841C1-8CFC-4A10-86DC-E5C8C15AD1D5}" type="datetimeFigureOut">
              <a:rPr lang="ru-RU" smtClean="0"/>
              <a:t>14.03.2022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8" tIns="47380" rIns="94758" bIns="4738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58" tIns="47380" rIns="94758" bIns="4738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3" cy="513507"/>
          </a:xfrm>
          <a:prstGeom prst="rect">
            <a:avLst/>
          </a:prstGeom>
        </p:spPr>
        <p:txBody>
          <a:bodyPr vert="horz" lIns="94758" tIns="47380" rIns="94758" bIns="4738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3507"/>
          </a:xfrm>
          <a:prstGeom prst="rect">
            <a:avLst/>
          </a:prstGeom>
        </p:spPr>
        <p:txBody>
          <a:bodyPr vert="horz" lIns="94758" tIns="47380" rIns="94758" bIns="47380" rtlCol="0" anchor="b"/>
          <a:lstStyle>
            <a:lvl1pPr algn="r">
              <a:defRPr sz="1200"/>
            </a:lvl1pPr>
          </a:lstStyle>
          <a:p>
            <a:fld id="{79A85C2C-2C20-40C6-9386-811BECB792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0967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85C2C-2C20-40C6-9386-811BECB7922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973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85C2C-2C20-40C6-9386-811BECB7922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52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00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53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05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297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352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604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87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06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26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57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56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34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35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34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2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685800" y="1285540"/>
            <a:ext cx="8750122" cy="0"/>
          </a:xfrm>
          <a:prstGeom prst="line">
            <a:avLst/>
          </a:prstGeom>
          <a:ln w="28575"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63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4B57"/>
          </a:solidFill>
          <a:latin typeface="Fedra Sans Pro Medium" panose="020B060404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4FAB-1076-432D-83D5-95EF1DA8B6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99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3" y="1497213"/>
            <a:ext cx="7276699" cy="51454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2868" y="583685"/>
            <a:ext cx="9094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5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3408795" y="923252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94" y="433137"/>
            <a:ext cx="959584" cy="101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52868" y="583685"/>
            <a:ext cx="9094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37" y="1339323"/>
            <a:ext cx="7943978" cy="545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3408795" y="923252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94" y="433137"/>
            <a:ext cx="959584" cy="101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52868" y="583685"/>
            <a:ext cx="9094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8" y="1363816"/>
            <a:ext cx="7952014" cy="543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вительство НО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</Words>
  <Application>Microsoft Office PowerPoint</Application>
  <PresentationFormat>Экран (4:3)</PresentationFormat>
  <Paragraphs>7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Fedra Sans Pro Book</vt:lpstr>
      <vt:lpstr>Fedra Sans Pro Medium</vt:lpstr>
      <vt:lpstr>Rasa Medium</vt:lpstr>
      <vt:lpstr>Правительство НО</vt:lpstr>
      <vt:lpstr>Специальное оформление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2021-05-19T12:36:22Z</dcterms:created>
  <dcterms:modified xsi:type="dcterms:W3CDTF">2022-03-14T12:56:26Z</dcterms:modified>
</cp:coreProperties>
</file>