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12"/>
  </p:notesMasterIdLst>
  <p:sldIdLst>
    <p:sldId id="256" r:id="rId2"/>
    <p:sldId id="301" r:id="rId3"/>
    <p:sldId id="259" r:id="rId4"/>
    <p:sldId id="302" r:id="rId5"/>
    <p:sldId id="262" r:id="rId6"/>
    <p:sldId id="281" r:id="rId7"/>
    <p:sldId id="282" r:id="rId8"/>
    <p:sldId id="303" r:id="rId9"/>
    <p:sldId id="287" r:id="rId10"/>
    <p:sldId id="300" r:id="rId11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B1C1E4"/>
    <a:srgbClr val="F1F1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711" autoAdjust="0"/>
  </p:normalViewPr>
  <p:slideViewPr>
    <p:cSldViewPr>
      <p:cViewPr varScale="1">
        <p:scale>
          <a:sx n="51" d="100"/>
          <a:sy n="51" d="100"/>
        </p:scale>
        <p:origin x="84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752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1"/>
            <a:ext cx="4301752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r">
              <a:defRPr sz="600"/>
            </a:lvl1pPr>
          </a:lstStyle>
          <a:p>
            <a:fld id="{68707C69-6872-4D7F-8C53-EA6731E90D74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18" tIns="24259" rIns="48518" bIns="242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7"/>
            <a:ext cx="7941937" cy="2677467"/>
          </a:xfrm>
          <a:prstGeom prst="rect">
            <a:avLst/>
          </a:prstGeom>
        </p:spPr>
        <p:txBody>
          <a:bodyPr vert="horz" lIns="48518" tIns="24259" rIns="48518" bIns="242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9"/>
            <a:ext cx="4301752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9"/>
            <a:ext cx="4301752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r">
              <a:defRPr sz="600"/>
            </a:lvl1pPr>
          </a:lstStyle>
          <a:p>
            <a:fld id="{152B8B7D-FE53-4941-8CDD-DC6FC30CA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1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0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5C2DA-784E-4F83-9356-F20BC93DE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DE9A7E-D462-471F-892C-FFF9F678C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DD4CDA-2593-45FA-BCE3-EDF8793D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31D5D2-DCF1-41B6-8E7C-1218FF02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20D852-7675-442D-AABF-8D2F30A3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74AA0-2613-4E5A-A92D-7958727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77A0FF-5A48-4712-A919-96B3B21D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36906E-D69F-4FBB-B05B-F6E032F8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3F4BE3-DCE5-4826-B577-3A2C31DB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B5E18E-58A7-406F-BC30-983CCED6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5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1A25A8-6ACB-4AD3-BA35-5884903B2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BBE8B8C-5FED-457F-AFB5-7A0879AF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D56391-FFFA-49BB-A096-A43938E7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F3B26A-9B1C-4711-93F6-3580C5A5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F2349-05EA-4D10-967F-43A4AD58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2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59ECC-DBE6-4AE3-9611-43EB96DA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B76CD-3FAC-4694-8E06-D7B85218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5CD6EB-F3C4-4220-AF01-1FB1F7F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7D8DB-DC3D-48C2-9A7F-3302DC1E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9DAD51-B1D4-4BB5-B951-69A88CFA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8217E-F54F-45E6-9042-71CB41C4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9D547A-ACF1-49E9-BF86-097F81A1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47DD2D-27DF-4DC0-9321-1B8FE06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DBAC27-A3BF-41C2-8FC4-F08CFCED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065CAE-4E5E-4C58-9117-3D2F8520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256E4-5A5B-4418-B045-EF6CAA9D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7C07F1-4754-4DD3-BBA5-FB4CFEB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53800D-7CE5-494C-9D48-52A14C979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80FFB-AFAA-40A2-BE62-6CB7C29D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4398E3-59D6-4D56-8D15-E6DA43A7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0E9BD8-F2EE-45EE-A45C-ECDB69EB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0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C1E80-5480-4415-BFFD-E8D6B272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E4C959-1CDA-48AB-96DE-3E507818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3CC607-09D2-44D3-B792-49FB365E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F83A8DE-DDE9-4864-BB16-83649836A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54D049-0009-4CE3-A717-49E56854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B98C256-5CEE-4539-994D-A731D110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A83B63-846A-4909-B647-9D2FDCB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F0C8DE-BBCD-48BA-BFD0-437ECFA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B225E-4E30-419E-818F-2877628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2121F0-B23A-430B-9F1E-290FCA49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7D43E4-A5D1-413D-8D4F-67137695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15C376-5053-4BE0-AAB6-E0D84418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C116E7A-B1D8-4777-AD88-304598D3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29F210-FE82-42CF-B69E-02741BD1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4FA114-6FAE-4F94-9636-F8C39F5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BC2A0-B6A2-4257-B073-A9244330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D8271-8F2D-416D-9B8A-B02FD17B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FCD4AB-66D7-46D0-B517-1097DBB75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0056A2-25FA-4BD2-89FF-F76C6A08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9E7985-F0D0-4390-B33C-BD09B2A8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BB2A6-7F6D-4821-983C-307EF13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B234F-F9AE-4A08-B2DF-8BF36A09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CB4DCF-3F0A-42E9-9C2E-3C05DD954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CAD6CA-9325-4DD1-91AF-8E56D1EF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4F06B0-2228-4762-85BA-8AD65A1E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0C7E7D-3970-4C59-A720-130174F4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EED035-379B-49B0-9152-2B16346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1A221-099B-4BF9-8473-158B8070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2362B3-547A-4401-A58D-C11D5D71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F9101-E359-4455-AC91-7F2B9A097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625319-5822-4774-B431-2C137DBB0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E0DAD2-97B4-4040-811B-A62EFFA8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85" Type="http://schemas.openxmlformats.org/officeDocument/2006/relationships/image" Target="../media/image324.svg"/><Relationship Id="rId3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2.svg"/><Relationship Id="rId87" Type="http://schemas.openxmlformats.org/officeDocument/2006/relationships/image" Target="../media/image17.png"/><Relationship Id="rId5" Type="http://schemas.openxmlformats.org/officeDocument/2006/relationships/image" Target="../media/image12.png"/><Relationship Id="rId23" Type="http://schemas.openxmlformats.org/officeDocument/2006/relationships/image" Target="../media/image262.svg"/><Relationship Id="rId10" Type="http://schemas.openxmlformats.org/officeDocument/2006/relationships/image" Target="../media/image13.png"/><Relationship Id="rId86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0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102" Type="http://schemas.openxmlformats.org/officeDocument/2006/relationships/image" Target="../media/image102.svg"/><Relationship Id="rId5" Type="http://schemas.openxmlformats.org/officeDocument/2006/relationships/image" Target="../media/image43.png"/><Relationship Id="rId130" Type="http://schemas.openxmlformats.org/officeDocument/2006/relationships/image" Target="NUL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F1DF2BC-BD32-4C2D-BB46-F1EBD637D341}"/>
              </a:ext>
            </a:extLst>
          </p:cNvPr>
          <p:cNvSpPr/>
          <p:nvPr/>
        </p:nvSpPr>
        <p:spPr>
          <a:xfrm>
            <a:off x="0" y="0"/>
            <a:ext cx="20104100" cy="11553825"/>
          </a:xfrm>
          <a:prstGeom prst="rect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080D581-0A78-4CB8-9F45-F3E639039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" y="-1849901"/>
            <a:ext cx="16611600" cy="13167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957D69-46C8-4198-AC81-AACBC89BCACB}"/>
              </a:ext>
            </a:extLst>
          </p:cNvPr>
          <p:cNvSpPr txBox="1"/>
          <p:nvPr/>
        </p:nvSpPr>
        <p:spPr>
          <a:xfrm>
            <a:off x="10301817" y="2225675"/>
            <a:ext cx="9829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Новгородского муниципального района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633DA3-FB55-41D4-8237-F7543BEA8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3"/>
          <a:stretch/>
        </p:blipFill>
        <p:spPr>
          <a:xfrm>
            <a:off x="17260359" y="8474075"/>
            <a:ext cx="1905000" cy="215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670050" y="10983326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51AD84B-06BC-4CD6-80DA-678265AE073D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1282B200-D601-41BE-9C46-48E2904B2F92}"/>
              </a:ext>
            </a:extLst>
          </p:cNvPr>
          <p:cNvSpPr/>
          <p:nvPr/>
        </p:nvSpPr>
        <p:spPr>
          <a:xfrm>
            <a:off x="-9693274" y="15285504"/>
            <a:ext cx="6830731" cy="2735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>
              <a:solidFill>
                <a:schemeClr val="dk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F17FCD3-F004-4B2C-B4D6-27D4E2A2AACA}"/>
              </a:ext>
            </a:extLst>
          </p:cNvPr>
          <p:cNvSpPr txBox="1"/>
          <p:nvPr/>
        </p:nvSpPr>
        <p:spPr>
          <a:xfrm>
            <a:off x="5784850" y="649415"/>
            <a:ext cx="1402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57F76B-BEFD-407D-BEE1-D384D6C18691}"/>
              </a:ext>
            </a:extLst>
          </p:cNvPr>
          <p:cNvSpPr txBox="1"/>
          <p:nvPr/>
        </p:nvSpPr>
        <p:spPr>
          <a:xfrm>
            <a:off x="1898650" y="7765682"/>
            <a:ext cx="35516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 Артём Сергеевич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6AFCA01-1C8A-44A8-8B1B-DC2F3ED49ECC}"/>
              </a:ext>
            </a:extLst>
          </p:cNvPr>
          <p:cNvSpPr txBox="1"/>
          <p:nvPr/>
        </p:nvSpPr>
        <p:spPr>
          <a:xfrm>
            <a:off x="1007459" y="8612209"/>
            <a:ext cx="53340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Новгородского муниципального района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Контактный телефон: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(8162)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943-601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uprselhoz@mail.ru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3AE9D5-E41E-4EF9-968A-62F3B863D9C9}"/>
              </a:ext>
            </a:extLst>
          </p:cNvPr>
          <p:cNvSpPr txBox="1"/>
          <p:nvPr/>
        </p:nvSpPr>
        <p:spPr>
          <a:xfrm>
            <a:off x="8528049" y="7639699"/>
            <a:ext cx="39443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Дементьев Александр Алексеевич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FE594A9-DCC4-4267-A735-18864A425BF6}"/>
              </a:ext>
            </a:extLst>
          </p:cNvPr>
          <p:cNvSpPr txBox="1"/>
          <p:nvPr/>
        </p:nvSpPr>
        <p:spPr>
          <a:xfrm>
            <a:off x="8947507" y="8612209"/>
            <a:ext cx="351944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 Новгородского муниципального  района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(8162)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943-600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novrayon@novreg.ru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">
            <a:extLst>
              <a:ext uri="{FF2B5EF4-FFF2-40B4-BE49-F238E27FC236}">
                <a16:creationId xmlns:a16="http://schemas.microsoft.com/office/drawing/2014/main" xmlns="" id="{9A658266-36A9-47C4-915B-5BC0B4964B1B}"/>
              </a:ext>
            </a:extLst>
          </p:cNvPr>
          <p:cNvSpPr/>
          <p:nvPr/>
        </p:nvSpPr>
        <p:spPr>
          <a:xfrm>
            <a:off x="2813050" y="1485079"/>
            <a:ext cx="13663008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НОВГОРОДСКОГО МУНИЦИПАЛЬНОГО РАЙОНА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Дементьев Александр Алексеевич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454275"/>
            <a:ext cx="7646335" cy="50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500554" y="10833013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edia-arn2-1.cdn.whatsapp.net/v/t61.24694-24/169555472_267841804785526_2484256946866472050_n.jpg?ccb=11-4&amp;oh=01_Q5AaIFvybYG0HhwWnFDvmR_ZQb3lKGhW4w32M_3z6mTlMznf&amp;oe=6711CF51&amp;_nc_sid=5e03e0&amp;_nc_cat=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397" y="2454274"/>
            <a:ext cx="4927598" cy="50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3AE9D5-E41E-4EF9-968A-62F3B863D9C9}"/>
              </a:ext>
            </a:extLst>
          </p:cNvPr>
          <p:cNvSpPr txBox="1"/>
          <p:nvPr/>
        </p:nvSpPr>
        <p:spPr>
          <a:xfrm>
            <a:off x="15233045" y="7765682"/>
            <a:ext cx="39443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Кравчук Светлана Олеговна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E594A9-DCC4-4267-A735-18864A425BF6}"/>
              </a:ext>
            </a:extLst>
          </p:cNvPr>
          <p:cNvSpPr txBox="1"/>
          <p:nvPr/>
        </p:nvSpPr>
        <p:spPr>
          <a:xfrm>
            <a:off x="15386050" y="8504346"/>
            <a:ext cx="41148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экономики и проектного управления Администрации Новгородского муниципального района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(8162)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773-356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admra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0" y="2397125"/>
            <a:ext cx="4706710" cy="513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7">
            <a:extLst>
              <a:ext uri="{FF2B5EF4-FFF2-40B4-BE49-F238E27FC236}">
                <a16:creationId xmlns="" xmlns:a16="http://schemas.microsoft.com/office/drawing/2014/main" id="{D23E9B34-207B-4128-95A5-32EB5BC48996}"/>
              </a:ext>
            </a:extLst>
          </p:cNvPr>
          <p:cNvSpPr/>
          <p:nvPr/>
        </p:nvSpPr>
        <p:spPr>
          <a:xfrm>
            <a:off x="25959" y="500177"/>
            <a:ext cx="11957050" cy="10637120"/>
          </a:xfrm>
          <a:prstGeom prst="roundRect">
            <a:avLst>
              <a:gd name="adj" fmla="val 2238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bject 9">
            <a:extLst>
              <a:ext uri="{FF2B5EF4-FFF2-40B4-BE49-F238E27FC236}">
                <a16:creationId xmlns="" xmlns:a16="http://schemas.microsoft.com/office/drawing/2014/main" id="{4E7F528B-C463-42B1-8DBA-405D9E961270}"/>
              </a:ext>
            </a:extLst>
          </p:cNvPr>
          <p:cNvSpPr/>
          <p:nvPr/>
        </p:nvSpPr>
        <p:spPr>
          <a:xfrm>
            <a:off x="679451" y="7078755"/>
            <a:ext cx="5181599" cy="2538319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="" xmlns:a16="http://schemas.microsoft.com/office/drawing/2014/main" id="{710B0152-0391-4B13-8E10-D45CD25CF928}"/>
              </a:ext>
            </a:extLst>
          </p:cNvPr>
          <p:cNvSpPr/>
          <p:nvPr/>
        </p:nvSpPr>
        <p:spPr>
          <a:xfrm>
            <a:off x="6056210" y="7104238"/>
            <a:ext cx="5356436" cy="2512836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1916" y="10728301"/>
            <a:ext cx="211093" cy="22617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76311" y="4213253"/>
            <a:ext cx="4884739" cy="1873416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5500" y="4213253"/>
            <a:ext cx="4884739" cy="1873416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9125" y="2085038"/>
            <a:ext cx="4884739" cy="1943930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5464" y="2632929"/>
            <a:ext cx="741045" cy="628650"/>
          </a:xfrm>
          <a:custGeom>
            <a:avLst/>
            <a:gdLst/>
            <a:ahLst/>
            <a:cxnLst/>
            <a:rect l="l" t="t" r="r" b="b"/>
            <a:pathLst>
              <a:path w="741045" h="628650">
                <a:moveTo>
                  <a:pt x="163652" y="339331"/>
                </a:moveTo>
                <a:lnTo>
                  <a:pt x="134912" y="339090"/>
                </a:lnTo>
                <a:lnTo>
                  <a:pt x="106743" y="339331"/>
                </a:lnTo>
                <a:lnTo>
                  <a:pt x="63690" y="348742"/>
                </a:lnTo>
                <a:lnTo>
                  <a:pt x="29946" y="371995"/>
                </a:lnTo>
                <a:lnTo>
                  <a:pt x="7924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5003" y="588518"/>
                </a:lnTo>
                <a:lnTo>
                  <a:pt x="18745" y="609688"/>
                </a:lnTo>
                <a:lnTo>
                  <a:pt x="39814" y="623519"/>
                </a:lnTo>
                <a:lnTo>
                  <a:pt x="66802" y="628611"/>
                </a:lnTo>
                <a:lnTo>
                  <a:pt x="157657" y="628611"/>
                </a:lnTo>
                <a:lnTo>
                  <a:pt x="155384" y="608850"/>
                </a:lnTo>
                <a:lnTo>
                  <a:pt x="155079" y="602462"/>
                </a:lnTo>
                <a:lnTo>
                  <a:pt x="154901" y="446671"/>
                </a:lnTo>
                <a:lnTo>
                  <a:pt x="155295" y="394728"/>
                </a:lnTo>
                <a:lnTo>
                  <a:pt x="162420" y="343750"/>
                </a:lnTo>
                <a:lnTo>
                  <a:pt x="163652" y="339331"/>
                </a:lnTo>
                <a:close/>
              </a:path>
              <a:path w="741045" h="628650">
                <a:moveTo>
                  <a:pt x="498754" y="127558"/>
                </a:moveTo>
                <a:lnTo>
                  <a:pt x="488378" y="77990"/>
                </a:lnTo>
                <a:lnTo>
                  <a:pt x="460692" y="37439"/>
                </a:lnTo>
                <a:lnTo>
                  <a:pt x="419874" y="10058"/>
                </a:lnTo>
                <a:lnTo>
                  <a:pt x="370166" y="0"/>
                </a:lnTo>
                <a:lnTo>
                  <a:pt x="320421" y="10096"/>
                </a:lnTo>
                <a:lnTo>
                  <a:pt x="279615" y="37541"/>
                </a:lnTo>
                <a:lnTo>
                  <a:pt x="251955" y="78155"/>
                </a:lnTo>
                <a:lnTo>
                  <a:pt x="241642" y="127723"/>
                </a:lnTo>
                <a:lnTo>
                  <a:pt x="251548" y="177774"/>
                </a:lnTo>
                <a:lnTo>
                  <a:pt x="278980" y="218821"/>
                </a:lnTo>
                <a:lnTo>
                  <a:pt x="319798" y="246710"/>
                </a:lnTo>
                <a:lnTo>
                  <a:pt x="369900" y="257289"/>
                </a:lnTo>
                <a:lnTo>
                  <a:pt x="419747" y="247307"/>
                </a:lnTo>
                <a:lnTo>
                  <a:pt x="460844" y="219329"/>
                </a:lnTo>
                <a:lnTo>
                  <a:pt x="488683" y="177888"/>
                </a:lnTo>
                <a:lnTo>
                  <a:pt x="498754" y="127558"/>
                </a:lnTo>
                <a:close/>
              </a:path>
              <a:path w="741045" h="628650">
                <a:moveTo>
                  <a:pt x="542429" y="603351"/>
                </a:moveTo>
                <a:lnTo>
                  <a:pt x="542213" y="387032"/>
                </a:lnTo>
                <a:lnTo>
                  <a:pt x="525767" y="333590"/>
                </a:lnTo>
                <a:lnTo>
                  <a:pt x="471627" y="290093"/>
                </a:lnTo>
                <a:lnTo>
                  <a:pt x="402628" y="283641"/>
                </a:lnTo>
                <a:lnTo>
                  <a:pt x="297154" y="283819"/>
                </a:lnTo>
                <a:lnTo>
                  <a:pt x="247192" y="300647"/>
                </a:lnTo>
                <a:lnTo>
                  <a:pt x="204025" y="355269"/>
                </a:lnTo>
                <a:lnTo>
                  <a:pt x="198018" y="392163"/>
                </a:lnTo>
                <a:lnTo>
                  <a:pt x="198018" y="602729"/>
                </a:lnTo>
                <a:lnTo>
                  <a:pt x="199491" y="614476"/>
                </a:lnTo>
                <a:lnTo>
                  <a:pt x="204114" y="622515"/>
                </a:lnTo>
                <a:lnTo>
                  <a:pt x="212153" y="627138"/>
                </a:lnTo>
                <a:lnTo>
                  <a:pt x="223901" y="628611"/>
                </a:lnTo>
                <a:lnTo>
                  <a:pt x="369887" y="628611"/>
                </a:lnTo>
                <a:lnTo>
                  <a:pt x="517309" y="628523"/>
                </a:lnTo>
                <a:lnTo>
                  <a:pt x="542429" y="603351"/>
                </a:lnTo>
                <a:close/>
              </a:path>
              <a:path w="741045" h="628650">
                <a:moveTo>
                  <a:pt x="740422" y="572020"/>
                </a:moveTo>
                <a:lnTo>
                  <a:pt x="740321" y="434479"/>
                </a:lnTo>
                <a:lnTo>
                  <a:pt x="739813" y="433412"/>
                </a:lnTo>
                <a:lnTo>
                  <a:pt x="730580" y="402056"/>
                </a:lnTo>
                <a:lnTo>
                  <a:pt x="695147" y="359143"/>
                </a:lnTo>
                <a:lnTo>
                  <a:pt x="645896" y="340118"/>
                </a:lnTo>
                <a:lnTo>
                  <a:pt x="623112" y="338823"/>
                </a:lnTo>
                <a:lnTo>
                  <a:pt x="600087" y="339242"/>
                </a:lnTo>
                <a:lnTo>
                  <a:pt x="576986" y="339001"/>
                </a:lnTo>
                <a:lnTo>
                  <a:pt x="577176" y="341960"/>
                </a:lnTo>
                <a:lnTo>
                  <a:pt x="581456" y="357746"/>
                </a:lnTo>
                <a:lnTo>
                  <a:pt x="583869" y="372287"/>
                </a:lnTo>
                <a:lnTo>
                  <a:pt x="585076" y="387007"/>
                </a:lnTo>
                <a:lnTo>
                  <a:pt x="585393" y="401853"/>
                </a:lnTo>
                <a:lnTo>
                  <a:pt x="585393" y="562483"/>
                </a:lnTo>
                <a:lnTo>
                  <a:pt x="584225" y="627519"/>
                </a:lnTo>
                <a:lnTo>
                  <a:pt x="661035" y="627697"/>
                </a:lnTo>
                <a:lnTo>
                  <a:pt x="707732" y="620801"/>
                </a:lnTo>
                <a:lnTo>
                  <a:pt x="734682" y="590092"/>
                </a:lnTo>
                <a:lnTo>
                  <a:pt x="737882" y="581215"/>
                </a:lnTo>
                <a:lnTo>
                  <a:pt x="740422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1877" y="2746237"/>
            <a:ext cx="192131" cy="19231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2639" y="2710827"/>
            <a:ext cx="192105" cy="192213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1392120" y="4524647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314460" y="0"/>
                </a:moveTo>
                <a:lnTo>
                  <a:pt x="153914" y="431"/>
                </a:lnTo>
                <a:lnTo>
                  <a:pt x="109099" y="7601"/>
                </a:lnTo>
                <a:lnTo>
                  <a:pt x="69134" y="27191"/>
                </a:lnTo>
                <a:lnTo>
                  <a:pt x="36301" y="57032"/>
                </a:lnTo>
                <a:lnTo>
                  <a:pt x="12884" y="94958"/>
                </a:lnTo>
                <a:lnTo>
                  <a:pt x="1166" y="138802"/>
                </a:lnTo>
                <a:lnTo>
                  <a:pt x="867" y="140598"/>
                </a:lnTo>
                <a:lnTo>
                  <a:pt x="478" y="142380"/>
                </a:lnTo>
                <a:lnTo>
                  <a:pt x="0" y="144148"/>
                </a:lnTo>
                <a:lnTo>
                  <a:pt x="0" y="486065"/>
                </a:lnTo>
                <a:lnTo>
                  <a:pt x="1750" y="494956"/>
                </a:lnTo>
                <a:lnTo>
                  <a:pt x="3405" y="503877"/>
                </a:lnTo>
                <a:lnTo>
                  <a:pt x="28814" y="562966"/>
                </a:lnTo>
                <a:lnTo>
                  <a:pt x="57765" y="594796"/>
                </a:lnTo>
                <a:lnTo>
                  <a:pt x="94772" y="616776"/>
                </a:lnTo>
                <a:lnTo>
                  <a:pt x="139834" y="628906"/>
                </a:lnTo>
                <a:lnTo>
                  <a:pt x="141219" y="629182"/>
                </a:lnTo>
                <a:lnTo>
                  <a:pt x="142590" y="629539"/>
                </a:lnTo>
                <a:lnTo>
                  <a:pt x="143934" y="629974"/>
                </a:lnTo>
                <a:lnTo>
                  <a:pt x="485919" y="629974"/>
                </a:lnTo>
                <a:lnTo>
                  <a:pt x="500658" y="627161"/>
                </a:lnTo>
                <a:lnTo>
                  <a:pt x="561298" y="602484"/>
                </a:lnTo>
                <a:lnTo>
                  <a:pt x="597424" y="568405"/>
                </a:lnTo>
                <a:lnTo>
                  <a:pt x="621065" y="524807"/>
                </a:lnTo>
                <a:lnTo>
                  <a:pt x="629298" y="476976"/>
                </a:lnTo>
                <a:lnTo>
                  <a:pt x="153023" y="476976"/>
                </a:lnTo>
                <a:lnTo>
                  <a:pt x="153023" y="330421"/>
                </a:lnTo>
                <a:lnTo>
                  <a:pt x="276288" y="330421"/>
                </a:lnTo>
                <a:lnTo>
                  <a:pt x="424582" y="182152"/>
                </a:lnTo>
                <a:lnTo>
                  <a:pt x="330329" y="182152"/>
                </a:lnTo>
                <a:lnTo>
                  <a:pt x="330329" y="153238"/>
                </a:lnTo>
                <a:lnTo>
                  <a:pt x="629357" y="153239"/>
                </a:lnTo>
                <a:lnTo>
                  <a:pt x="621511" y="106525"/>
                </a:lnTo>
                <a:lnTo>
                  <a:pt x="599366" y="64199"/>
                </a:lnTo>
                <a:lnTo>
                  <a:pt x="565832" y="30678"/>
                </a:lnTo>
                <a:lnTo>
                  <a:pt x="523510" y="8557"/>
                </a:lnTo>
                <a:lnTo>
                  <a:pt x="475006" y="431"/>
                </a:lnTo>
                <a:lnTo>
                  <a:pt x="314460" y="0"/>
                </a:lnTo>
                <a:close/>
              </a:path>
              <a:path w="630555" h="630554">
                <a:moveTo>
                  <a:pt x="448053" y="205376"/>
                </a:moveTo>
                <a:lnTo>
                  <a:pt x="205627" y="447788"/>
                </a:lnTo>
                <a:lnTo>
                  <a:pt x="299524" y="447788"/>
                </a:lnTo>
                <a:lnTo>
                  <a:pt x="299524" y="476976"/>
                </a:lnTo>
                <a:lnTo>
                  <a:pt x="629298" y="476976"/>
                </a:lnTo>
                <a:lnTo>
                  <a:pt x="629921" y="421555"/>
                </a:lnTo>
                <a:lnTo>
                  <a:pt x="630075" y="368259"/>
                </a:lnTo>
                <a:lnTo>
                  <a:pt x="630112" y="299753"/>
                </a:lnTo>
                <a:lnTo>
                  <a:pt x="448053" y="299753"/>
                </a:lnTo>
                <a:lnTo>
                  <a:pt x="448053" y="205376"/>
                </a:lnTo>
                <a:close/>
              </a:path>
              <a:path w="630555" h="630554">
                <a:moveTo>
                  <a:pt x="276288" y="330421"/>
                </a:moveTo>
                <a:lnTo>
                  <a:pt x="181841" y="330421"/>
                </a:lnTo>
                <a:lnTo>
                  <a:pt x="181841" y="424852"/>
                </a:lnTo>
                <a:lnTo>
                  <a:pt x="276288" y="330421"/>
                </a:lnTo>
                <a:close/>
              </a:path>
              <a:path w="630555" h="630554">
                <a:moveTo>
                  <a:pt x="629357" y="153239"/>
                </a:moveTo>
                <a:lnTo>
                  <a:pt x="476816" y="153238"/>
                </a:lnTo>
                <a:lnTo>
                  <a:pt x="476816" y="299753"/>
                </a:lnTo>
                <a:lnTo>
                  <a:pt x="630112" y="299753"/>
                </a:lnTo>
                <a:lnTo>
                  <a:pt x="630075" y="261663"/>
                </a:lnTo>
                <a:lnTo>
                  <a:pt x="629921" y="208364"/>
                </a:lnTo>
                <a:lnTo>
                  <a:pt x="629664" y="155062"/>
                </a:lnTo>
                <a:lnTo>
                  <a:pt x="629357" y="153239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6368409" y="4524985"/>
            <a:ext cx="630555" cy="629920"/>
            <a:chOff x="6004465" y="4524985"/>
            <a:chExt cx="630555" cy="629920"/>
          </a:xfrm>
        </p:grpSpPr>
        <p:sp>
          <p:nvSpPr>
            <p:cNvPr id="80" name="object 80"/>
            <p:cNvSpPr/>
            <p:nvPr/>
          </p:nvSpPr>
          <p:spPr>
            <a:xfrm>
              <a:off x="6004458" y="4524990"/>
              <a:ext cx="630555" cy="629920"/>
            </a:xfrm>
            <a:custGeom>
              <a:avLst/>
              <a:gdLst/>
              <a:ahLst/>
              <a:cxnLst/>
              <a:rect l="l" t="t" r="r" b="b"/>
              <a:pathLst>
                <a:path w="630554" h="629920">
                  <a:moveTo>
                    <a:pt x="301015" y="623671"/>
                  </a:moveTo>
                  <a:lnTo>
                    <a:pt x="299923" y="622096"/>
                  </a:lnTo>
                  <a:lnTo>
                    <a:pt x="174345" y="496544"/>
                  </a:lnTo>
                  <a:lnTo>
                    <a:pt x="172173" y="498449"/>
                  </a:lnTo>
                  <a:lnTo>
                    <a:pt x="15849" y="578383"/>
                  </a:lnTo>
                  <a:lnTo>
                    <a:pt x="13271" y="579869"/>
                  </a:lnTo>
                  <a:lnTo>
                    <a:pt x="11201" y="582079"/>
                  </a:lnTo>
                  <a:lnTo>
                    <a:pt x="6324" y="591794"/>
                  </a:lnTo>
                  <a:lnTo>
                    <a:pt x="3263" y="599097"/>
                  </a:lnTo>
                  <a:lnTo>
                    <a:pt x="0" y="606348"/>
                  </a:lnTo>
                  <a:lnTo>
                    <a:pt x="0" y="616165"/>
                  </a:lnTo>
                  <a:lnTo>
                    <a:pt x="2806" y="622147"/>
                  </a:lnTo>
                  <a:lnTo>
                    <a:pt x="7620" y="626960"/>
                  </a:lnTo>
                  <a:lnTo>
                    <a:pt x="13601" y="629767"/>
                  </a:lnTo>
                  <a:lnTo>
                    <a:pt x="291960" y="629767"/>
                  </a:lnTo>
                  <a:lnTo>
                    <a:pt x="301015" y="623671"/>
                  </a:lnTo>
                  <a:close/>
                </a:path>
                <a:path w="630554" h="629920">
                  <a:moveTo>
                    <a:pt x="482104" y="174980"/>
                  </a:moveTo>
                  <a:lnTo>
                    <a:pt x="479653" y="144322"/>
                  </a:lnTo>
                  <a:lnTo>
                    <a:pt x="479577" y="143916"/>
                  </a:lnTo>
                  <a:lnTo>
                    <a:pt x="469861" y="110236"/>
                  </a:lnTo>
                  <a:lnTo>
                    <a:pt x="466013" y="96888"/>
                  </a:lnTo>
                  <a:lnTo>
                    <a:pt x="442391" y="58115"/>
                  </a:lnTo>
                  <a:lnTo>
                    <a:pt x="410565" y="28549"/>
                  </a:lnTo>
                  <a:lnTo>
                    <a:pt x="372351" y="8928"/>
                  </a:lnTo>
                  <a:lnTo>
                    <a:pt x="370878" y="8623"/>
                  </a:lnTo>
                  <a:lnTo>
                    <a:pt x="370878" y="165493"/>
                  </a:lnTo>
                  <a:lnTo>
                    <a:pt x="366610" y="187109"/>
                  </a:lnTo>
                  <a:lnTo>
                    <a:pt x="354774" y="204787"/>
                  </a:lnTo>
                  <a:lnTo>
                    <a:pt x="337185" y="216750"/>
                  </a:lnTo>
                  <a:lnTo>
                    <a:pt x="315595" y="221208"/>
                  </a:lnTo>
                  <a:lnTo>
                    <a:pt x="315264" y="221208"/>
                  </a:lnTo>
                  <a:lnTo>
                    <a:pt x="293725" y="216890"/>
                  </a:lnTo>
                  <a:lnTo>
                    <a:pt x="276123" y="205066"/>
                  </a:lnTo>
                  <a:lnTo>
                    <a:pt x="264248" y="187502"/>
                  </a:lnTo>
                  <a:lnTo>
                    <a:pt x="259867" y="165938"/>
                  </a:lnTo>
                  <a:lnTo>
                    <a:pt x="264134" y="144322"/>
                  </a:lnTo>
                  <a:lnTo>
                    <a:pt x="275958" y="126644"/>
                  </a:lnTo>
                  <a:lnTo>
                    <a:pt x="293560" y="114681"/>
                  </a:lnTo>
                  <a:lnTo>
                    <a:pt x="315150" y="110236"/>
                  </a:lnTo>
                  <a:lnTo>
                    <a:pt x="336765" y="114503"/>
                  </a:lnTo>
                  <a:lnTo>
                    <a:pt x="354469" y="126326"/>
                  </a:lnTo>
                  <a:lnTo>
                    <a:pt x="366433" y="143916"/>
                  </a:lnTo>
                  <a:lnTo>
                    <a:pt x="370878" y="165493"/>
                  </a:lnTo>
                  <a:lnTo>
                    <a:pt x="370878" y="8623"/>
                  </a:lnTo>
                  <a:lnTo>
                    <a:pt x="329565" y="0"/>
                  </a:lnTo>
                  <a:lnTo>
                    <a:pt x="284238" y="1689"/>
                  </a:lnTo>
                  <a:lnTo>
                    <a:pt x="243700" y="13982"/>
                  </a:lnTo>
                  <a:lnTo>
                    <a:pt x="208267" y="37147"/>
                  </a:lnTo>
                  <a:lnTo>
                    <a:pt x="178257" y="71437"/>
                  </a:lnTo>
                  <a:lnTo>
                    <a:pt x="155397" y="122288"/>
                  </a:lnTo>
                  <a:lnTo>
                    <a:pt x="148120" y="177761"/>
                  </a:lnTo>
                  <a:lnTo>
                    <a:pt x="148678" y="185343"/>
                  </a:lnTo>
                  <a:lnTo>
                    <a:pt x="148882" y="192938"/>
                  </a:lnTo>
                  <a:lnTo>
                    <a:pt x="159499" y="243344"/>
                  </a:lnTo>
                  <a:lnTo>
                    <a:pt x="175653" y="284162"/>
                  </a:lnTo>
                  <a:lnTo>
                    <a:pt x="201650" y="334276"/>
                  </a:lnTo>
                  <a:lnTo>
                    <a:pt x="231368" y="381939"/>
                  </a:lnTo>
                  <a:lnTo>
                    <a:pt x="264160" y="427583"/>
                  </a:lnTo>
                  <a:lnTo>
                    <a:pt x="299339" y="471614"/>
                  </a:lnTo>
                  <a:lnTo>
                    <a:pt x="315455" y="480720"/>
                  </a:lnTo>
                  <a:lnTo>
                    <a:pt x="323659" y="478472"/>
                  </a:lnTo>
                  <a:lnTo>
                    <a:pt x="355676" y="441337"/>
                  </a:lnTo>
                  <a:lnTo>
                    <a:pt x="379183" y="410514"/>
                  </a:lnTo>
                  <a:lnTo>
                    <a:pt x="403517" y="375691"/>
                  </a:lnTo>
                  <a:lnTo>
                    <a:pt x="426059" y="339826"/>
                  </a:lnTo>
                  <a:lnTo>
                    <a:pt x="446316" y="302628"/>
                  </a:lnTo>
                  <a:lnTo>
                    <a:pt x="463791" y="263829"/>
                  </a:lnTo>
                  <a:lnTo>
                    <a:pt x="476580" y="221208"/>
                  </a:lnTo>
                  <a:lnTo>
                    <a:pt x="479971" y="205130"/>
                  </a:lnTo>
                  <a:lnTo>
                    <a:pt x="482104" y="174980"/>
                  </a:lnTo>
                  <a:close/>
                </a:path>
                <a:path w="630554" h="629920">
                  <a:moveTo>
                    <a:pt x="576694" y="481330"/>
                  </a:moveTo>
                  <a:lnTo>
                    <a:pt x="517613" y="344271"/>
                  </a:lnTo>
                  <a:lnTo>
                    <a:pt x="515073" y="337959"/>
                  </a:lnTo>
                  <a:lnTo>
                    <a:pt x="508939" y="333832"/>
                  </a:lnTo>
                  <a:lnTo>
                    <a:pt x="502132" y="333857"/>
                  </a:lnTo>
                  <a:lnTo>
                    <a:pt x="493915" y="333552"/>
                  </a:lnTo>
                  <a:lnTo>
                    <a:pt x="485698" y="333844"/>
                  </a:lnTo>
                  <a:lnTo>
                    <a:pt x="473951" y="333425"/>
                  </a:lnTo>
                  <a:lnTo>
                    <a:pt x="472046" y="334683"/>
                  </a:lnTo>
                  <a:lnTo>
                    <a:pt x="445744" y="379641"/>
                  </a:lnTo>
                  <a:lnTo>
                    <a:pt x="419036" y="419989"/>
                  </a:lnTo>
                  <a:lnTo>
                    <a:pt x="390372" y="458978"/>
                  </a:lnTo>
                  <a:lnTo>
                    <a:pt x="359918" y="496735"/>
                  </a:lnTo>
                  <a:lnTo>
                    <a:pt x="339039" y="513283"/>
                  </a:lnTo>
                  <a:lnTo>
                    <a:pt x="315391" y="518782"/>
                  </a:lnTo>
                  <a:lnTo>
                    <a:pt x="291757" y="513232"/>
                  </a:lnTo>
                  <a:lnTo>
                    <a:pt x="270916" y="496633"/>
                  </a:lnTo>
                  <a:lnTo>
                    <a:pt x="242798" y="462381"/>
                  </a:lnTo>
                  <a:lnTo>
                    <a:pt x="209829" y="479298"/>
                  </a:lnTo>
                  <a:lnTo>
                    <a:pt x="213220" y="483082"/>
                  </a:lnTo>
                  <a:lnTo>
                    <a:pt x="335203" y="604913"/>
                  </a:lnTo>
                  <a:lnTo>
                    <a:pt x="337756" y="605409"/>
                  </a:lnTo>
                  <a:lnTo>
                    <a:pt x="576694" y="481330"/>
                  </a:lnTo>
                  <a:close/>
                </a:path>
                <a:path w="630554" h="629920">
                  <a:moveTo>
                    <a:pt x="630415" y="609041"/>
                  </a:moveTo>
                  <a:lnTo>
                    <a:pt x="627100" y="598843"/>
                  </a:lnTo>
                  <a:lnTo>
                    <a:pt x="591362" y="515696"/>
                  </a:lnTo>
                  <a:lnTo>
                    <a:pt x="413118" y="607860"/>
                  </a:lnTo>
                  <a:lnTo>
                    <a:pt x="372071" y="629754"/>
                  </a:lnTo>
                  <a:lnTo>
                    <a:pt x="617207" y="629754"/>
                  </a:lnTo>
                  <a:lnTo>
                    <a:pt x="625792" y="623468"/>
                  </a:lnTo>
                  <a:lnTo>
                    <a:pt x="630085" y="616915"/>
                  </a:lnTo>
                  <a:lnTo>
                    <a:pt x="630415" y="609041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9862" y="4856313"/>
              <a:ext cx="185053" cy="19487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301357" y="4670955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6943" y="0"/>
                  </a:moveTo>
                  <a:lnTo>
                    <a:pt x="9867" y="2054"/>
                  </a:lnTo>
                  <a:lnTo>
                    <a:pt x="4320" y="6506"/>
                  </a:lnTo>
                  <a:lnTo>
                    <a:pt x="850" y="12712"/>
                  </a:lnTo>
                  <a:lnTo>
                    <a:pt x="0" y="20028"/>
                  </a:lnTo>
                  <a:lnTo>
                    <a:pt x="1515" y="27159"/>
                  </a:lnTo>
                  <a:lnTo>
                    <a:pt x="5511" y="32956"/>
                  </a:lnTo>
                  <a:lnTo>
                    <a:pt x="11388" y="36832"/>
                  </a:lnTo>
                  <a:lnTo>
                    <a:pt x="18551" y="38202"/>
                  </a:lnTo>
                  <a:lnTo>
                    <a:pt x="25697" y="36791"/>
                  </a:lnTo>
                  <a:lnTo>
                    <a:pt x="31545" y="32889"/>
                  </a:lnTo>
                  <a:lnTo>
                    <a:pt x="35502" y="27081"/>
                  </a:lnTo>
                  <a:lnTo>
                    <a:pt x="36979" y="19956"/>
                  </a:lnTo>
                  <a:lnTo>
                    <a:pt x="37061" y="18946"/>
                  </a:lnTo>
                  <a:lnTo>
                    <a:pt x="37061" y="17937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1916" y="10728301"/>
            <a:ext cx="211093" cy="226171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5E414136-E4CE-4AFC-B794-B871D83F897E}"/>
              </a:ext>
            </a:extLst>
          </p:cNvPr>
          <p:cNvSpPr txBox="1"/>
          <p:nvPr/>
        </p:nvSpPr>
        <p:spPr>
          <a:xfrm>
            <a:off x="4790745" y="2244512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64,1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84CF9407-3B55-4506-94CB-F3F132423442}"/>
              </a:ext>
            </a:extLst>
          </p:cNvPr>
          <p:cNvSpPr txBox="1"/>
          <p:nvPr/>
        </p:nvSpPr>
        <p:spPr>
          <a:xfrm>
            <a:off x="2775166" y="4579314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</a:t>
            </a:r>
            <a:r>
              <a:rPr lang="en-US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КМ2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20CEB552-52B8-4B50-8377-5AC9A09C4617}"/>
              </a:ext>
            </a:extLst>
          </p:cNvPr>
          <p:cNvSpPr txBox="1"/>
          <p:nvPr/>
        </p:nvSpPr>
        <p:spPr>
          <a:xfrm>
            <a:off x="7414704" y="4488100"/>
            <a:ext cx="23695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12620F4B-8E19-4942-A388-3739EAECDD21}"/>
              </a:ext>
            </a:extLst>
          </p:cNvPr>
          <p:cNvSpPr txBox="1"/>
          <p:nvPr/>
        </p:nvSpPr>
        <p:spPr>
          <a:xfrm>
            <a:off x="976311" y="7213641"/>
            <a:ext cx="461802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время в пути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скоростном поезде Сапсан: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— 2 часа;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— 5,5 часов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Санкт-Петербурга —  180 км;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Москвы —  572 км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6860971D-3B5F-4FDC-A8B9-91DCFEDE5DD5}"/>
              </a:ext>
            </a:extLst>
          </p:cNvPr>
          <p:cNvSpPr txBox="1"/>
          <p:nvPr/>
        </p:nvSpPr>
        <p:spPr>
          <a:xfrm>
            <a:off x="6056210" y="7213641"/>
            <a:ext cx="548271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ранспортные пути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дороги: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-10, М-11, Р-56;</a:t>
            </a:r>
          </a:p>
          <a:p>
            <a:pPr marL="285750" lvl="0" indent="-285750" defTabSz="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ктябрьская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дорога;</a:t>
            </a:r>
          </a:p>
          <a:p>
            <a:pPr marL="285750" lvl="0" indent="-285750" defTabSz="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путь по реке Волхов.</a:t>
            </a:r>
          </a:p>
          <a:p>
            <a:endParaRPr lang="ru-RU" sz="20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03382C29-289D-485E-96F5-3041750B0E89}"/>
              </a:ext>
            </a:extLst>
          </p:cNvPr>
          <p:cNvSpPr txBox="1"/>
          <p:nvPr/>
        </p:nvSpPr>
        <p:spPr>
          <a:xfrm>
            <a:off x="2045416" y="682083"/>
            <a:ext cx="773879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450EEB33-1674-4316-85EE-31615E33D1D0}"/>
              </a:ext>
            </a:extLst>
          </p:cNvPr>
          <p:cNvSpPr txBox="1"/>
          <p:nvPr/>
        </p:nvSpPr>
        <p:spPr>
          <a:xfrm>
            <a:off x="3229919" y="6430575"/>
            <a:ext cx="55491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171849C0-A979-4637-9EBA-BF7CE3CBB92C}"/>
              </a:ext>
            </a:extLst>
          </p:cNvPr>
          <p:cNvSpPr txBox="1"/>
          <p:nvPr/>
        </p:nvSpPr>
        <p:spPr>
          <a:xfrm>
            <a:off x="4803770" y="2556913"/>
            <a:ext cx="3419479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% к населению области — 11,12 %;</a:t>
            </a:r>
          </a:p>
          <a:p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64C0DC79-8811-4239-B02D-90679A07BDC3}"/>
              </a:ext>
            </a:extLst>
          </p:cNvPr>
          <p:cNvSpPr txBox="1"/>
          <p:nvPr/>
        </p:nvSpPr>
        <p:spPr>
          <a:xfrm>
            <a:off x="2409770" y="4968617"/>
            <a:ext cx="310030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97E4E24E-2323-4426-B0FF-5EC0910751AC}"/>
              </a:ext>
            </a:extLst>
          </p:cNvPr>
          <p:cNvSpPr txBox="1"/>
          <p:nvPr/>
        </p:nvSpPr>
        <p:spPr>
          <a:xfrm>
            <a:off x="7414704" y="4953751"/>
            <a:ext cx="33911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</a:t>
            </a:r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</a:t>
            </a:r>
            <a:endParaRPr lang="x-none" sz="2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051" y="2842396"/>
            <a:ext cx="7962740" cy="595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679451" y="10577988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EBF274-148A-4362-8C85-D646A405E1BA}"/>
              </a:ext>
            </a:extLst>
          </p:cNvPr>
          <p:cNvSpPr/>
          <p:nvPr/>
        </p:nvSpPr>
        <p:spPr>
          <a:xfrm>
            <a:off x="98552" y="234204"/>
            <a:ext cx="20567650" cy="11240541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object 8">
            <a:extLst>
              <a:ext uri="{FF2B5EF4-FFF2-40B4-BE49-F238E27FC236}">
                <a16:creationId xmlns:a16="http://schemas.microsoft.com/office/drawing/2014/main" xmlns="" id="{F12B10B4-73BF-4952-B0F4-100A9283BA70}"/>
              </a:ext>
            </a:extLst>
          </p:cNvPr>
          <p:cNvSpPr/>
          <p:nvPr/>
        </p:nvSpPr>
        <p:spPr>
          <a:xfrm rot="10800000">
            <a:off x="12905690" y="3244745"/>
            <a:ext cx="6695596" cy="2248785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73120" y="10728301"/>
            <a:ext cx="228684" cy="226171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5111410" y="5038910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111411" y="4317954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111412" y="3525243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8051" y="3226115"/>
            <a:ext cx="1738912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85D48FB-4FF1-4570-9053-045284D218B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66E2217-2F3C-444F-8EEE-B2E953F8CD61}"/>
              </a:ext>
            </a:extLst>
          </p:cNvPr>
          <p:cNvSpPr txBox="1"/>
          <p:nvPr/>
        </p:nvSpPr>
        <p:spPr>
          <a:xfrm>
            <a:off x="15995650" y="3301247"/>
            <a:ext cx="91605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965667B9-3AE9-4BF4-9875-932766503784}"/>
              </a:ext>
            </a:extLst>
          </p:cNvPr>
          <p:cNvSpPr txBox="1"/>
          <p:nvPr/>
        </p:nvSpPr>
        <p:spPr>
          <a:xfrm>
            <a:off x="15995650" y="4058874"/>
            <a:ext cx="91605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FBC94575-0E31-4CDA-84D7-B5BDF155C3EB}"/>
              </a:ext>
            </a:extLst>
          </p:cNvPr>
          <p:cNvSpPr txBox="1"/>
          <p:nvPr/>
        </p:nvSpPr>
        <p:spPr>
          <a:xfrm>
            <a:off x="16049174" y="4816501"/>
            <a:ext cx="9107056" cy="489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6551ACE3-57F7-473A-ACEB-C983A654AAD6}"/>
              </a:ext>
            </a:extLst>
          </p:cNvPr>
          <p:cNvSpPr txBox="1"/>
          <p:nvPr/>
        </p:nvSpPr>
        <p:spPr>
          <a:xfrm>
            <a:off x="1160727" y="2587190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ОСНОВНОЙ КАПИТАЛ (МЛРД. РУБ.)</a:t>
            </a:r>
          </a:p>
        </p:txBody>
      </p:sp>
      <p:sp>
        <p:nvSpPr>
          <p:cNvPr id="149" name="object 66">
            <a:extLst>
              <a:ext uri="{FF2B5EF4-FFF2-40B4-BE49-F238E27FC236}">
                <a16:creationId xmlns:a16="http://schemas.microsoft.com/office/drawing/2014/main" xmlns="" id="{C5196751-03E5-4F35-81B2-C85FC131D41F}"/>
              </a:ext>
            </a:extLst>
          </p:cNvPr>
          <p:cNvSpPr/>
          <p:nvPr/>
        </p:nvSpPr>
        <p:spPr>
          <a:xfrm>
            <a:off x="3140107" y="3226115"/>
            <a:ext cx="1730344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bject 66">
            <a:extLst>
              <a:ext uri="{FF2B5EF4-FFF2-40B4-BE49-F238E27FC236}">
                <a16:creationId xmlns:a16="http://schemas.microsoft.com/office/drawing/2014/main" xmlns="" id="{9058CFF2-68FC-43D8-9430-D5F8AB72F0BE}"/>
              </a:ext>
            </a:extLst>
          </p:cNvPr>
          <p:cNvSpPr/>
          <p:nvPr/>
        </p:nvSpPr>
        <p:spPr>
          <a:xfrm>
            <a:off x="5202504" y="3226115"/>
            <a:ext cx="169359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bject 66">
            <a:extLst>
              <a:ext uri="{FF2B5EF4-FFF2-40B4-BE49-F238E27FC236}">
                <a16:creationId xmlns:a16="http://schemas.microsoft.com/office/drawing/2014/main" xmlns="" id="{FE514DDB-0E0B-4D6D-AD2D-49C30B9385CD}"/>
              </a:ext>
            </a:extLst>
          </p:cNvPr>
          <p:cNvSpPr/>
          <p:nvPr/>
        </p:nvSpPr>
        <p:spPr>
          <a:xfrm>
            <a:off x="908051" y="4854175"/>
            <a:ext cx="1904999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/>
              <a:t>14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895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EDA0FCAF-1B37-45F0-8414-C55B19C3182C}"/>
              </a:ext>
            </a:extLst>
          </p:cNvPr>
          <p:cNvSpPr txBox="1"/>
          <p:nvPr/>
        </p:nvSpPr>
        <p:spPr>
          <a:xfrm>
            <a:off x="1160727" y="4215250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 (РУБ.)</a:t>
            </a:r>
          </a:p>
        </p:txBody>
      </p:sp>
      <p:sp>
        <p:nvSpPr>
          <p:cNvPr id="153" name="object 66">
            <a:extLst>
              <a:ext uri="{FF2B5EF4-FFF2-40B4-BE49-F238E27FC236}">
                <a16:creationId xmlns:a16="http://schemas.microsoft.com/office/drawing/2014/main" xmlns="" id="{166DCBB7-1434-4352-8B24-007FF8774461}"/>
              </a:ext>
            </a:extLst>
          </p:cNvPr>
          <p:cNvSpPr/>
          <p:nvPr/>
        </p:nvSpPr>
        <p:spPr>
          <a:xfrm>
            <a:off x="3181616" y="4854175"/>
            <a:ext cx="1688834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/>
              <a:t>17 610</a:t>
            </a:r>
            <a:endParaRPr sz="2800" dirty="0"/>
          </a:p>
        </p:txBody>
      </p:sp>
      <p:sp>
        <p:nvSpPr>
          <p:cNvPr id="154" name="object 66">
            <a:extLst>
              <a:ext uri="{FF2B5EF4-FFF2-40B4-BE49-F238E27FC236}">
                <a16:creationId xmlns:a16="http://schemas.microsoft.com/office/drawing/2014/main" xmlns="" id="{A0ACE8C2-5921-4B92-B5F6-A3DA3CC13F42}"/>
              </a:ext>
            </a:extLst>
          </p:cNvPr>
          <p:cNvSpPr/>
          <p:nvPr/>
        </p:nvSpPr>
        <p:spPr>
          <a:xfrm>
            <a:off x="5202504" y="4854175"/>
            <a:ext cx="169359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18 731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bject 66">
            <a:extLst>
              <a:ext uri="{FF2B5EF4-FFF2-40B4-BE49-F238E27FC236}">
                <a16:creationId xmlns:a16="http://schemas.microsoft.com/office/drawing/2014/main" xmlns="" id="{8A7D5763-99D1-4229-B97B-D60EC4AC3058}"/>
              </a:ext>
            </a:extLst>
          </p:cNvPr>
          <p:cNvSpPr/>
          <p:nvPr/>
        </p:nvSpPr>
        <p:spPr>
          <a:xfrm>
            <a:off x="908051" y="6513870"/>
            <a:ext cx="1905000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5,9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1037BDE-22D4-4596-8634-5C3D08469473}"/>
              </a:ext>
            </a:extLst>
          </p:cNvPr>
          <p:cNvSpPr txBox="1"/>
          <p:nvPr/>
        </p:nvSpPr>
        <p:spPr>
          <a:xfrm>
            <a:off x="1160727" y="5874945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РОЗНИЧНОГО ТОВАРООБОРОТА (МЛРД. РУБ.)</a:t>
            </a:r>
          </a:p>
        </p:txBody>
      </p:sp>
      <p:sp>
        <p:nvSpPr>
          <p:cNvPr id="157" name="object 66">
            <a:extLst>
              <a:ext uri="{FF2B5EF4-FFF2-40B4-BE49-F238E27FC236}">
                <a16:creationId xmlns:a16="http://schemas.microsoft.com/office/drawing/2014/main" xmlns="" id="{F8A24763-C6E0-4B4C-85AC-9B977B6993DC}"/>
              </a:ext>
            </a:extLst>
          </p:cNvPr>
          <p:cNvSpPr/>
          <p:nvPr/>
        </p:nvSpPr>
        <p:spPr>
          <a:xfrm>
            <a:off x="3140107" y="6513870"/>
            <a:ext cx="1730343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7,6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bject 66">
            <a:extLst>
              <a:ext uri="{FF2B5EF4-FFF2-40B4-BE49-F238E27FC236}">
                <a16:creationId xmlns:a16="http://schemas.microsoft.com/office/drawing/2014/main" xmlns="" id="{51A23B07-1387-4641-B525-B04E644F6DB7}"/>
              </a:ext>
            </a:extLst>
          </p:cNvPr>
          <p:cNvSpPr/>
          <p:nvPr/>
        </p:nvSpPr>
        <p:spPr>
          <a:xfrm>
            <a:off x="5202504" y="6513870"/>
            <a:ext cx="169359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8,7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bject 66">
            <a:extLst>
              <a:ext uri="{FF2B5EF4-FFF2-40B4-BE49-F238E27FC236}">
                <a16:creationId xmlns:a16="http://schemas.microsoft.com/office/drawing/2014/main" xmlns="" id="{15C76353-4BFA-421A-88A2-9336F6B8CE7A}"/>
              </a:ext>
            </a:extLst>
          </p:cNvPr>
          <p:cNvSpPr/>
          <p:nvPr/>
        </p:nvSpPr>
        <p:spPr>
          <a:xfrm>
            <a:off x="908050" y="8121261"/>
            <a:ext cx="1904999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36 390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FAF81DD-A1A9-4D98-9AEE-3340668E8943}"/>
              </a:ext>
            </a:extLst>
          </p:cNvPr>
          <p:cNvSpPr txBox="1"/>
          <p:nvPr/>
        </p:nvSpPr>
        <p:spPr>
          <a:xfrm>
            <a:off x="1160727" y="7482336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ЗП (РУБ.)</a:t>
            </a:r>
          </a:p>
        </p:txBody>
      </p:sp>
      <p:sp>
        <p:nvSpPr>
          <p:cNvPr id="161" name="object 66">
            <a:extLst>
              <a:ext uri="{FF2B5EF4-FFF2-40B4-BE49-F238E27FC236}">
                <a16:creationId xmlns:a16="http://schemas.microsoft.com/office/drawing/2014/main" xmlns="" id="{2520C39E-3182-42C7-94A0-F45C554A99A3}"/>
              </a:ext>
            </a:extLst>
          </p:cNvPr>
          <p:cNvSpPr/>
          <p:nvPr/>
        </p:nvSpPr>
        <p:spPr>
          <a:xfrm>
            <a:off x="3140106" y="8121261"/>
            <a:ext cx="1730344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 smtClean="0"/>
              <a:t>46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457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bject 66">
            <a:extLst>
              <a:ext uri="{FF2B5EF4-FFF2-40B4-BE49-F238E27FC236}">
                <a16:creationId xmlns:a16="http://schemas.microsoft.com/office/drawing/2014/main" xmlns="" id="{3D0BD2BB-B23B-4195-85E8-76802077B7A8}"/>
              </a:ext>
            </a:extLst>
          </p:cNvPr>
          <p:cNvSpPr/>
          <p:nvPr/>
        </p:nvSpPr>
        <p:spPr>
          <a:xfrm>
            <a:off x="5202504" y="8121261"/>
            <a:ext cx="169359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3200" dirty="0" smtClean="0"/>
              <a:t>53 982 </a:t>
            </a:r>
            <a:endParaRPr lang="ru-RU" dirty="0"/>
          </a:p>
        </p:txBody>
      </p:sp>
      <p:sp>
        <p:nvSpPr>
          <p:cNvPr id="163" name="object 66">
            <a:extLst>
              <a:ext uri="{FF2B5EF4-FFF2-40B4-BE49-F238E27FC236}">
                <a16:creationId xmlns:a16="http://schemas.microsoft.com/office/drawing/2014/main" xmlns="" id="{561FEE48-14B7-4F24-BD90-F61A59D3FEA5}"/>
              </a:ext>
            </a:extLst>
          </p:cNvPr>
          <p:cNvSpPr/>
          <p:nvPr/>
        </p:nvSpPr>
        <p:spPr>
          <a:xfrm>
            <a:off x="908050" y="9704889"/>
            <a:ext cx="1904999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4,6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81AE15B9-91F8-4354-807B-AF3F3461C8F2}"/>
              </a:ext>
            </a:extLst>
          </p:cNvPr>
          <p:cNvSpPr txBox="1"/>
          <p:nvPr/>
        </p:nvSpPr>
        <p:spPr>
          <a:xfrm>
            <a:off x="1130314" y="9065964"/>
            <a:ext cx="105981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ПО ПОЛНОМУ КРУГУ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ОРГАНИЗАЦИЙ(МЛРД. РУБ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65" name="object 66">
            <a:extLst>
              <a:ext uri="{FF2B5EF4-FFF2-40B4-BE49-F238E27FC236}">
                <a16:creationId xmlns:a16="http://schemas.microsoft.com/office/drawing/2014/main" xmlns="" id="{C30F8905-DA17-4C16-8BCD-2A06EF27724B}"/>
              </a:ext>
            </a:extLst>
          </p:cNvPr>
          <p:cNvSpPr/>
          <p:nvPr/>
        </p:nvSpPr>
        <p:spPr>
          <a:xfrm>
            <a:off x="3140107" y="9704889"/>
            <a:ext cx="1730344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5,3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bject 66">
            <a:extLst>
              <a:ext uri="{FF2B5EF4-FFF2-40B4-BE49-F238E27FC236}">
                <a16:creationId xmlns:a16="http://schemas.microsoft.com/office/drawing/2014/main" xmlns="" id="{6A57ECF2-CE9F-4643-B1D4-3A37C48FC69B}"/>
              </a:ext>
            </a:extLst>
          </p:cNvPr>
          <p:cNvSpPr/>
          <p:nvPr/>
        </p:nvSpPr>
        <p:spPr>
          <a:xfrm>
            <a:off x="5172090" y="9704889"/>
            <a:ext cx="1724009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5, 7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071255" y="10973436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64E8985-A32A-4795-A5D1-43248E287E5B}"/>
              </a:ext>
            </a:extLst>
          </p:cNvPr>
          <p:cNvSpPr/>
          <p:nvPr/>
        </p:nvSpPr>
        <p:spPr>
          <a:xfrm>
            <a:off x="0" y="-212725"/>
            <a:ext cx="20567650" cy="1173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8199" y="10728301"/>
            <a:ext cx="198527" cy="22617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830613" y="1358983"/>
            <a:ext cx="15351125" cy="9291947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pPr defTabSz="288000"/>
            <a:r>
              <a:rPr lang="ru-RU" b="1" dirty="0" smtClean="0"/>
              <a:t>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1139814"/>
            <a:ext cx="9290049" cy="929194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3558" y="1139815"/>
            <a:ext cx="9166491" cy="9291946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11155" y="5143613"/>
            <a:ext cx="160832" cy="2261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801BB1D-1883-48A7-9FF4-F2BB649BD05B}"/>
              </a:ext>
            </a:extLst>
          </p:cNvPr>
          <p:cNvSpPr txBox="1"/>
          <p:nvPr/>
        </p:nvSpPr>
        <p:spPr>
          <a:xfrm>
            <a:off x="910101" y="1586515"/>
            <a:ext cx="670354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4000" b="1" dirty="0" smtClean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Новгородского района</a:t>
            </a:r>
            <a:endParaRPr lang="x-none" sz="4000" b="1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9BAD2543-88DC-40D8-BF4E-D7E874AEB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5992" y="4883330"/>
            <a:ext cx="1121625" cy="1121625"/>
          </a:xfrm>
          <a:prstGeom prst="rect">
            <a:avLst/>
          </a:prstGeom>
        </p:spPr>
      </p:pic>
      <p:pic>
        <p:nvPicPr>
          <p:cNvPr id="57" name="Рисунок 56" descr="Больница со сплошной заливкой">
            <a:extLst>
              <a:ext uri="{FF2B5EF4-FFF2-40B4-BE49-F238E27FC236}">
                <a16:creationId xmlns="" xmlns:a16="http://schemas.microsoft.com/office/drawing/2014/main" id="{BA87C118-F3CF-4492-B5CC-B925506C59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84566" y="1813820"/>
            <a:ext cx="1108279" cy="127813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50E22BC-4065-473C-BD8E-7159385F4F4B}"/>
              </a:ext>
            </a:extLst>
          </p:cNvPr>
          <p:cNvSpPr txBox="1"/>
          <p:nvPr/>
        </p:nvSpPr>
        <p:spPr>
          <a:xfrm>
            <a:off x="10718534" y="3318941"/>
            <a:ext cx="685510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88000"/>
            <a:r>
              <a:rPr lang="ru-RU" sz="2000" b="1" dirty="0"/>
              <a:t>Выгодное </a:t>
            </a:r>
            <a:endParaRPr lang="en-US" sz="2000" b="1" dirty="0"/>
          </a:p>
          <a:p>
            <a:pPr defTabSz="288000"/>
            <a:r>
              <a:rPr lang="ru-RU" sz="2000" b="1" dirty="0"/>
              <a:t>географическое положение: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dirty="0" smtClean="0"/>
              <a:t>Санкт-Петербург </a:t>
            </a:r>
            <a:r>
              <a:rPr lang="ru-RU" dirty="0"/>
              <a:t>—  180 км;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dirty="0"/>
              <a:t>Москва —  572 км.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F8FF3F1-768E-45DC-87EA-D5CB716BCCAA}"/>
              </a:ext>
            </a:extLst>
          </p:cNvPr>
          <p:cNvSpPr txBox="1"/>
          <p:nvPr/>
        </p:nvSpPr>
        <p:spPr>
          <a:xfrm>
            <a:off x="10692870" y="4699959"/>
            <a:ext cx="685510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52000"/>
            <a:r>
              <a:rPr lang="ru-RU" sz="2000" b="1" dirty="0">
                <a:solidFill>
                  <a:prstClr val="black"/>
                </a:solidFill>
              </a:rPr>
              <a:t>Развитая транспортная сеть:</a:t>
            </a:r>
          </a:p>
          <a:p>
            <a:pPr marL="285750" lvl="0" indent="-285750" defTabSz="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федеральная дорога М-10, </a:t>
            </a:r>
            <a:r>
              <a:rPr lang="ru-RU" sz="2000" dirty="0" smtClean="0">
                <a:solidFill>
                  <a:prstClr val="black"/>
                </a:solidFill>
              </a:rPr>
              <a:t>М-11 «Нева», </a:t>
            </a:r>
            <a:r>
              <a:rPr lang="ru-RU" sz="2000" dirty="0">
                <a:solidFill>
                  <a:prstClr val="black"/>
                </a:solidFill>
              </a:rPr>
              <a:t>Р56;</a:t>
            </a:r>
          </a:p>
          <a:p>
            <a:pPr marL="285750" lvl="0" indent="-285750" defTabSz="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Октябрьская железная дорога;</a:t>
            </a:r>
          </a:p>
          <a:p>
            <a:pPr marL="285750" lvl="0" indent="-285750" defTabSz="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водный путь по реке Волхов.</a:t>
            </a:r>
            <a:endParaRPr lang="ru-RU" sz="2000" dirty="0">
              <a:solidFill>
                <a:prstClr val="white"/>
              </a:solidFill>
            </a:endParaRPr>
          </a:p>
          <a:p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749BC90-C4D6-44F1-9B0A-86A31C8F68DA}"/>
              </a:ext>
            </a:extLst>
          </p:cNvPr>
          <p:cNvSpPr txBox="1"/>
          <p:nvPr/>
        </p:nvSpPr>
        <p:spPr>
          <a:xfrm>
            <a:off x="10679904" y="6053611"/>
            <a:ext cx="671543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Развитая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инженерная инфраструктура: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уровень газификации — 16,4 %;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уровень электроснабжения —100 %;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уровень </a:t>
            </a:r>
            <a:r>
              <a:rPr lang="ru-RU" sz="2000" dirty="0" smtClean="0">
                <a:solidFill>
                  <a:prstClr val="black"/>
                </a:solidFill>
              </a:rPr>
              <a:t>холодного </a:t>
            </a:r>
            <a:r>
              <a:rPr lang="ru-RU" sz="2000" dirty="0">
                <a:solidFill>
                  <a:prstClr val="black"/>
                </a:solidFill>
              </a:rPr>
              <a:t>водоснабжения —  18,8 %;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транспортная доступность — 99,4 %.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49BC90-C4D6-44F1-9B0A-86A31C8F68DA}"/>
              </a:ext>
            </a:extLst>
          </p:cNvPr>
          <p:cNvSpPr txBox="1"/>
          <p:nvPr/>
        </p:nvSpPr>
        <p:spPr>
          <a:xfrm>
            <a:off x="10718534" y="1740356"/>
            <a:ext cx="67154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Факторы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инвестиционной привлекательности: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 defTabSz="2880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богатые </a:t>
            </a:r>
            <a:r>
              <a:rPr lang="ru-RU" sz="2000" dirty="0">
                <a:solidFill>
                  <a:prstClr val="black"/>
                </a:solidFill>
              </a:rPr>
              <a:t>и разнообразные туристско-рекреационные ресурсы (уникальный историко-культурный потенциал);                                                                                               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49BC90-C4D6-44F1-9B0A-86A31C8F68DA}"/>
              </a:ext>
            </a:extLst>
          </p:cNvPr>
          <p:cNvSpPr txBox="1"/>
          <p:nvPr/>
        </p:nvSpPr>
        <p:spPr>
          <a:xfrm>
            <a:off x="10679904" y="8169275"/>
            <a:ext cx="722074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288000"/>
            <a:r>
              <a:rPr lang="ru-RU" sz="2000" b="1" dirty="0">
                <a:solidFill>
                  <a:prstClr val="black"/>
                </a:solidFill>
              </a:rPr>
              <a:t>Месторождения общераспространенных полезных ископаемых: </a:t>
            </a:r>
          </a:p>
          <a:p>
            <a:pPr marL="285750" lvl="0" indent="-285750" defTabSz="288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песок;</a:t>
            </a:r>
          </a:p>
          <a:p>
            <a:pPr marL="285750" lvl="0" indent="-285750" defTabSz="288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торф; </a:t>
            </a:r>
          </a:p>
          <a:p>
            <a:pPr marL="285750" lvl="0" indent="-285750" defTabSz="288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песчано-гравийная смесь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527050" y="10954472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7050" y="6155627"/>
            <a:ext cx="5776159" cy="3417696"/>
          </a:xfrm>
          <a:prstGeom prst="rect">
            <a:avLst/>
          </a:prstGeom>
        </p:spPr>
      </p:pic>
      <p:pic>
        <p:nvPicPr>
          <p:cNvPr id="27" name="Рисунок 26" descr="Электрическая опора со сплошной заливкой">
            <a:extLst>
              <a:ext uri="{FF2B5EF4-FFF2-40B4-BE49-F238E27FC236}">
                <a16:creationId xmlns="" xmlns:a16="http://schemas.microsoft.com/office/drawing/2014/main" id="{C6821E99-694B-BBF3-79D6-642DB95778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573017" y="6645274"/>
            <a:ext cx="843189" cy="843189"/>
          </a:xfrm>
          <a:prstGeom prst="rect">
            <a:avLst/>
          </a:prstGeom>
        </p:spPr>
      </p:pic>
      <p:pic>
        <p:nvPicPr>
          <p:cNvPr id="29" name="Рисунок 28" descr="Маркер со сплошной заливкой">
            <a:extLst>
              <a:ext uri="{FF2B5EF4-FFF2-40B4-BE49-F238E27FC236}">
                <a16:creationId xmlns="" xmlns:a16="http://schemas.microsoft.com/office/drawing/2014/main" id="{F986A720-DE69-D39D-F12E-8FA710FE730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70566" y="3521491"/>
            <a:ext cx="944776" cy="9447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97" y="8123617"/>
            <a:ext cx="1030849" cy="104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AED713B1-056B-4317-BAD3-DA8D268824E0}"/>
              </a:ext>
            </a:extLst>
          </p:cNvPr>
          <p:cNvSpPr/>
          <p:nvPr/>
        </p:nvSpPr>
        <p:spPr>
          <a:xfrm>
            <a:off x="-158750" y="-60325"/>
            <a:ext cx="2087880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31">
            <a:extLst>
              <a:ext uri="{FF2B5EF4-FFF2-40B4-BE49-F238E27FC236}">
                <a16:creationId xmlns:a16="http://schemas.microsoft.com/office/drawing/2014/main" xmlns="" id="{FD30645F-45B6-4698-8DBB-A988950263CA}"/>
              </a:ext>
            </a:extLst>
          </p:cNvPr>
          <p:cNvSpPr/>
          <p:nvPr/>
        </p:nvSpPr>
        <p:spPr>
          <a:xfrm>
            <a:off x="93717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Скругленный прямоугольник 31">
            <a:extLst>
              <a:ext uri="{FF2B5EF4-FFF2-40B4-BE49-F238E27FC236}">
                <a16:creationId xmlns:a16="http://schemas.microsoft.com/office/drawing/2014/main" xmlns="" id="{8F2DB290-A8CD-408F-B00C-B113C603E659}"/>
              </a:ext>
            </a:extLst>
          </p:cNvPr>
          <p:cNvSpPr/>
          <p:nvPr/>
        </p:nvSpPr>
        <p:spPr>
          <a:xfrm>
            <a:off x="5502764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Скругленный прямоугольник 31">
            <a:extLst>
              <a:ext uri="{FF2B5EF4-FFF2-40B4-BE49-F238E27FC236}">
                <a16:creationId xmlns:a16="http://schemas.microsoft.com/office/drawing/2014/main" xmlns="" id="{D5B447AF-81B0-427B-9F9D-D4A312ACF65F}"/>
              </a:ext>
            </a:extLst>
          </p:cNvPr>
          <p:cNvSpPr/>
          <p:nvPr/>
        </p:nvSpPr>
        <p:spPr>
          <a:xfrm>
            <a:off x="10105190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Скругленный прямоугольник 31">
            <a:extLst>
              <a:ext uri="{FF2B5EF4-FFF2-40B4-BE49-F238E27FC236}">
                <a16:creationId xmlns:a16="http://schemas.microsoft.com/office/drawing/2014/main" xmlns="" id="{289F450E-5740-4B89-A107-6410EFA3BF57}"/>
              </a:ext>
            </a:extLst>
          </p:cNvPr>
          <p:cNvSpPr/>
          <p:nvPr/>
        </p:nvSpPr>
        <p:spPr>
          <a:xfrm>
            <a:off x="1466845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3226" y="10728301"/>
            <a:ext cx="188475" cy="2261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1885" y="2839704"/>
            <a:ext cx="1120803" cy="1947584"/>
          </a:xfrm>
          <a:prstGeom prst="rect">
            <a:avLst/>
          </a:prstGeom>
          <a:ln>
            <a:noFill/>
          </a:ln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23686" y="2839704"/>
            <a:ext cx="1250223" cy="1947584"/>
          </a:xfrm>
          <a:prstGeom prst="rect">
            <a:avLst/>
          </a:prstGeom>
          <a:ln>
            <a:noFill/>
          </a:ln>
        </p:spPr>
      </p:pic>
      <p:sp>
        <p:nvSpPr>
          <p:cNvPr id="16" name="object 16"/>
          <p:cNvSpPr/>
          <p:nvPr/>
        </p:nvSpPr>
        <p:spPr>
          <a:xfrm>
            <a:off x="956201" y="3658946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3543" y="2800291"/>
            <a:ext cx="1748009" cy="3018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7265" y="2839704"/>
            <a:ext cx="1212528" cy="1975227"/>
          </a:xfrm>
          <a:prstGeom prst="rect">
            <a:avLst/>
          </a:prstGeom>
          <a:ln>
            <a:noFill/>
          </a:ln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3792" y="3070901"/>
            <a:ext cx="1573774" cy="157377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166037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4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3177" y="3577329"/>
            <a:ext cx="523240" cy="575945"/>
          </a:xfrm>
          <a:custGeom>
            <a:avLst/>
            <a:gdLst/>
            <a:ahLst/>
            <a:cxnLst/>
            <a:rect l="l" t="t" r="r" b="b"/>
            <a:pathLst>
              <a:path w="523239" h="575945">
                <a:moveTo>
                  <a:pt x="404723" y="174688"/>
                </a:moveTo>
                <a:lnTo>
                  <a:pt x="258102" y="237528"/>
                </a:lnTo>
                <a:lnTo>
                  <a:pt x="254914" y="239077"/>
                </a:lnTo>
                <a:lnTo>
                  <a:pt x="251206" y="239077"/>
                </a:lnTo>
                <a:lnTo>
                  <a:pt x="248018" y="237528"/>
                </a:lnTo>
                <a:lnTo>
                  <a:pt x="101015" y="174459"/>
                </a:lnTo>
                <a:lnTo>
                  <a:pt x="100825" y="245148"/>
                </a:lnTo>
                <a:lnTo>
                  <a:pt x="102476" y="247167"/>
                </a:lnTo>
                <a:lnTo>
                  <a:pt x="248031" y="309549"/>
                </a:lnTo>
                <a:lnTo>
                  <a:pt x="251218" y="311099"/>
                </a:lnTo>
                <a:lnTo>
                  <a:pt x="254939" y="311099"/>
                </a:lnTo>
                <a:lnTo>
                  <a:pt x="258127" y="309549"/>
                </a:lnTo>
                <a:lnTo>
                  <a:pt x="404723" y="246570"/>
                </a:lnTo>
                <a:lnTo>
                  <a:pt x="404723" y="174688"/>
                </a:lnTo>
                <a:close/>
              </a:path>
              <a:path w="523239" h="575945">
                <a:moveTo>
                  <a:pt x="488657" y="101561"/>
                </a:moveTo>
                <a:lnTo>
                  <a:pt x="485013" y="99745"/>
                </a:lnTo>
                <a:lnTo>
                  <a:pt x="256654" y="876"/>
                </a:lnTo>
                <a:lnTo>
                  <a:pt x="254165" y="0"/>
                </a:lnTo>
                <a:lnTo>
                  <a:pt x="251434" y="63"/>
                </a:lnTo>
                <a:lnTo>
                  <a:pt x="22733" y="99110"/>
                </a:lnTo>
                <a:lnTo>
                  <a:pt x="17335" y="101765"/>
                </a:lnTo>
                <a:lnTo>
                  <a:pt x="246989" y="200494"/>
                </a:lnTo>
                <a:lnTo>
                  <a:pt x="250786" y="202336"/>
                </a:lnTo>
                <a:lnTo>
                  <a:pt x="255219" y="202336"/>
                </a:lnTo>
                <a:lnTo>
                  <a:pt x="259029" y="200494"/>
                </a:lnTo>
                <a:lnTo>
                  <a:pt x="482574" y="104571"/>
                </a:lnTo>
                <a:lnTo>
                  <a:pt x="488657" y="101561"/>
                </a:lnTo>
                <a:close/>
              </a:path>
              <a:path w="523239" h="575945">
                <a:moveTo>
                  <a:pt x="506145" y="388658"/>
                </a:moveTo>
                <a:lnTo>
                  <a:pt x="502196" y="368833"/>
                </a:lnTo>
                <a:lnTo>
                  <a:pt x="491299" y="352742"/>
                </a:lnTo>
                <a:lnTo>
                  <a:pt x="474980" y="341947"/>
                </a:lnTo>
                <a:lnTo>
                  <a:pt x="454736" y="337997"/>
                </a:lnTo>
                <a:lnTo>
                  <a:pt x="239471" y="337997"/>
                </a:lnTo>
                <a:lnTo>
                  <a:pt x="237871" y="338201"/>
                </a:lnTo>
                <a:lnTo>
                  <a:pt x="236181" y="338315"/>
                </a:lnTo>
                <a:lnTo>
                  <a:pt x="236181" y="439204"/>
                </a:lnTo>
                <a:lnTo>
                  <a:pt x="431584" y="439293"/>
                </a:lnTo>
                <a:lnTo>
                  <a:pt x="455764" y="439204"/>
                </a:lnTo>
                <a:lnTo>
                  <a:pt x="475399" y="435203"/>
                </a:lnTo>
                <a:lnTo>
                  <a:pt x="491413" y="424357"/>
                </a:lnTo>
                <a:lnTo>
                  <a:pt x="502208" y="408305"/>
                </a:lnTo>
                <a:lnTo>
                  <a:pt x="506145" y="388658"/>
                </a:lnTo>
                <a:close/>
              </a:path>
              <a:path w="523239" h="575945">
                <a:moveTo>
                  <a:pt x="523049" y="541312"/>
                </a:moveTo>
                <a:lnTo>
                  <a:pt x="511263" y="537679"/>
                </a:lnTo>
                <a:lnTo>
                  <a:pt x="506196" y="532282"/>
                </a:lnTo>
                <a:lnTo>
                  <a:pt x="506196" y="515086"/>
                </a:lnTo>
                <a:lnTo>
                  <a:pt x="511213" y="509790"/>
                </a:lnTo>
                <a:lnTo>
                  <a:pt x="522630" y="506196"/>
                </a:lnTo>
                <a:lnTo>
                  <a:pt x="522630" y="473519"/>
                </a:lnTo>
                <a:lnTo>
                  <a:pt x="235851" y="473519"/>
                </a:lnTo>
                <a:lnTo>
                  <a:pt x="235851" y="506425"/>
                </a:lnTo>
                <a:lnTo>
                  <a:pt x="202196" y="506425"/>
                </a:lnTo>
                <a:lnTo>
                  <a:pt x="202196" y="473049"/>
                </a:lnTo>
                <a:lnTo>
                  <a:pt x="50685" y="473163"/>
                </a:lnTo>
                <a:lnTo>
                  <a:pt x="35763" y="475068"/>
                </a:lnTo>
                <a:lnTo>
                  <a:pt x="4533" y="502589"/>
                </a:lnTo>
                <a:lnTo>
                  <a:pt x="0" y="530999"/>
                </a:lnTo>
                <a:lnTo>
                  <a:pt x="4102" y="544461"/>
                </a:lnTo>
                <a:lnTo>
                  <a:pt x="34671" y="572808"/>
                </a:lnTo>
                <a:lnTo>
                  <a:pt x="43611" y="575487"/>
                </a:lnTo>
                <a:lnTo>
                  <a:pt x="523049" y="575487"/>
                </a:lnTo>
                <a:lnTo>
                  <a:pt x="523049" y="54131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6206" y="3915680"/>
            <a:ext cx="219028" cy="10064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931665" y="3723140"/>
            <a:ext cx="33655" cy="158750"/>
          </a:xfrm>
          <a:custGeom>
            <a:avLst/>
            <a:gdLst/>
            <a:ahLst/>
            <a:cxnLst/>
            <a:rect l="l" t="t" r="r" b="b"/>
            <a:pathLst>
              <a:path w="33655" h="158750">
                <a:moveTo>
                  <a:pt x="33557" y="0"/>
                </a:moveTo>
                <a:lnTo>
                  <a:pt x="1403" y="13540"/>
                </a:lnTo>
                <a:lnTo>
                  <a:pt x="0" y="15458"/>
                </a:lnTo>
                <a:lnTo>
                  <a:pt x="100" y="158200"/>
                </a:lnTo>
                <a:lnTo>
                  <a:pt x="33607" y="158200"/>
                </a:lnTo>
                <a:lnTo>
                  <a:pt x="33557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02976" y="3317176"/>
            <a:ext cx="4390861" cy="649425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509780" y="3658946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41371" y="2800291"/>
            <a:ext cx="2293228" cy="3018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7370" y="3070901"/>
            <a:ext cx="1573774" cy="157377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719616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95507" y="3317176"/>
            <a:ext cx="4390861" cy="649425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111643" y="3642095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9117" y="2800291"/>
            <a:ext cx="900161" cy="3018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19901" y="3070901"/>
            <a:ext cx="1575030" cy="157377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0312147" y="3283250"/>
            <a:ext cx="1162685" cy="1162685"/>
          </a:xfrm>
          <a:custGeom>
            <a:avLst/>
            <a:gdLst/>
            <a:ahLst/>
            <a:cxnLst/>
            <a:rect l="l" t="t" r="r" b="b"/>
            <a:pathLst>
              <a:path w="1162684" h="1162685">
                <a:moveTo>
                  <a:pt x="581134" y="0"/>
                </a:moveTo>
                <a:lnTo>
                  <a:pt x="533474" y="1926"/>
                </a:lnTo>
                <a:lnTo>
                  <a:pt x="486875" y="7606"/>
                </a:lnTo>
                <a:lnTo>
                  <a:pt x="441487" y="16890"/>
                </a:lnTo>
                <a:lnTo>
                  <a:pt x="397458" y="29628"/>
                </a:lnTo>
                <a:lnTo>
                  <a:pt x="354938" y="45671"/>
                </a:lnTo>
                <a:lnTo>
                  <a:pt x="314077" y="64868"/>
                </a:lnTo>
                <a:lnTo>
                  <a:pt x="275025" y="87071"/>
                </a:lnTo>
                <a:lnTo>
                  <a:pt x="237932" y="112130"/>
                </a:lnTo>
                <a:lnTo>
                  <a:pt x="202945" y="139895"/>
                </a:lnTo>
                <a:lnTo>
                  <a:pt x="170217" y="170217"/>
                </a:lnTo>
                <a:lnTo>
                  <a:pt x="139895" y="202945"/>
                </a:lnTo>
                <a:lnTo>
                  <a:pt x="112130" y="237932"/>
                </a:lnTo>
                <a:lnTo>
                  <a:pt x="87071" y="275025"/>
                </a:lnTo>
                <a:lnTo>
                  <a:pt x="64868" y="314077"/>
                </a:lnTo>
                <a:lnTo>
                  <a:pt x="45671" y="354938"/>
                </a:lnTo>
                <a:lnTo>
                  <a:pt x="29628" y="397458"/>
                </a:lnTo>
                <a:lnTo>
                  <a:pt x="16890" y="441487"/>
                </a:lnTo>
                <a:lnTo>
                  <a:pt x="7606" y="486875"/>
                </a:lnTo>
                <a:lnTo>
                  <a:pt x="1926" y="533474"/>
                </a:lnTo>
                <a:lnTo>
                  <a:pt x="0" y="581134"/>
                </a:lnTo>
                <a:lnTo>
                  <a:pt x="1926" y="628793"/>
                </a:lnTo>
                <a:lnTo>
                  <a:pt x="7606" y="675392"/>
                </a:lnTo>
                <a:lnTo>
                  <a:pt x="16890" y="720781"/>
                </a:lnTo>
                <a:lnTo>
                  <a:pt x="29628" y="764810"/>
                </a:lnTo>
                <a:lnTo>
                  <a:pt x="45671" y="807329"/>
                </a:lnTo>
                <a:lnTo>
                  <a:pt x="64868" y="848190"/>
                </a:lnTo>
                <a:lnTo>
                  <a:pt x="87071" y="887242"/>
                </a:lnTo>
                <a:lnTo>
                  <a:pt x="112130" y="924336"/>
                </a:lnTo>
                <a:lnTo>
                  <a:pt x="139895" y="959322"/>
                </a:lnTo>
                <a:lnTo>
                  <a:pt x="170217" y="992050"/>
                </a:lnTo>
                <a:lnTo>
                  <a:pt x="202945" y="1022372"/>
                </a:lnTo>
                <a:lnTo>
                  <a:pt x="237932" y="1050137"/>
                </a:lnTo>
                <a:lnTo>
                  <a:pt x="275025" y="1075196"/>
                </a:lnTo>
                <a:lnTo>
                  <a:pt x="314077" y="1097399"/>
                </a:lnTo>
                <a:lnTo>
                  <a:pt x="354938" y="1116597"/>
                </a:lnTo>
                <a:lnTo>
                  <a:pt x="397458" y="1132639"/>
                </a:lnTo>
                <a:lnTo>
                  <a:pt x="441487" y="1145377"/>
                </a:lnTo>
                <a:lnTo>
                  <a:pt x="486875" y="1154661"/>
                </a:lnTo>
                <a:lnTo>
                  <a:pt x="533474" y="1160341"/>
                </a:lnTo>
                <a:lnTo>
                  <a:pt x="581134" y="1162268"/>
                </a:lnTo>
                <a:lnTo>
                  <a:pt x="628793" y="1160341"/>
                </a:lnTo>
                <a:lnTo>
                  <a:pt x="675392" y="1154661"/>
                </a:lnTo>
                <a:lnTo>
                  <a:pt x="720781" y="1145377"/>
                </a:lnTo>
                <a:lnTo>
                  <a:pt x="764810" y="1132639"/>
                </a:lnTo>
                <a:lnTo>
                  <a:pt x="807329" y="1116597"/>
                </a:lnTo>
                <a:lnTo>
                  <a:pt x="848190" y="1097399"/>
                </a:lnTo>
                <a:lnTo>
                  <a:pt x="887242" y="1075196"/>
                </a:lnTo>
                <a:lnTo>
                  <a:pt x="924336" y="1050137"/>
                </a:lnTo>
                <a:lnTo>
                  <a:pt x="959322" y="1022372"/>
                </a:lnTo>
                <a:lnTo>
                  <a:pt x="992050" y="992050"/>
                </a:lnTo>
                <a:lnTo>
                  <a:pt x="1022372" y="959322"/>
                </a:lnTo>
                <a:lnTo>
                  <a:pt x="1050137" y="924336"/>
                </a:lnTo>
                <a:lnTo>
                  <a:pt x="1075196" y="887242"/>
                </a:lnTo>
                <a:lnTo>
                  <a:pt x="1097399" y="848190"/>
                </a:lnTo>
                <a:lnTo>
                  <a:pt x="1116597" y="807329"/>
                </a:lnTo>
                <a:lnTo>
                  <a:pt x="1132639" y="764810"/>
                </a:lnTo>
                <a:lnTo>
                  <a:pt x="1145377" y="720781"/>
                </a:lnTo>
                <a:lnTo>
                  <a:pt x="1154661" y="675392"/>
                </a:lnTo>
                <a:lnTo>
                  <a:pt x="1160341" y="628793"/>
                </a:lnTo>
                <a:lnTo>
                  <a:pt x="1162268" y="581134"/>
                </a:lnTo>
                <a:lnTo>
                  <a:pt x="1160341" y="533474"/>
                </a:lnTo>
                <a:lnTo>
                  <a:pt x="1154661" y="486875"/>
                </a:lnTo>
                <a:lnTo>
                  <a:pt x="1145377" y="441487"/>
                </a:lnTo>
                <a:lnTo>
                  <a:pt x="1132639" y="397458"/>
                </a:lnTo>
                <a:lnTo>
                  <a:pt x="1116597" y="354938"/>
                </a:lnTo>
                <a:lnTo>
                  <a:pt x="1097399" y="314077"/>
                </a:lnTo>
                <a:lnTo>
                  <a:pt x="1075196" y="275025"/>
                </a:lnTo>
                <a:lnTo>
                  <a:pt x="1050137" y="237932"/>
                </a:lnTo>
                <a:lnTo>
                  <a:pt x="1022372" y="202945"/>
                </a:lnTo>
                <a:lnTo>
                  <a:pt x="992050" y="170217"/>
                </a:lnTo>
                <a:lnTo>
                  <a:pt x="959322" y="139895"/>
                </a:lnTo>
                <a:lnTo>
                  <a:pt x="924336" y="112130"/>
                </a:lnTo>
                <a:lnTo>
                  <a:pt x="887242" y="87071"/>
                </a:lnTo>
                <a:lnTo>
                  <a:pt x="848190" y="64868"/>
                </a:lnTo>
                <a:lnTo>
                  <a:pt x="807329" y="45671"/>
                </a:lnTo>
                <a:lnTo>
                  <a:pt x="764810" y="29628"/>
                </a:lnTo>
                <a:lnTo>
                  <a:pt x="720781" y="16890"/>
                </a:lnTo>
                <a:lnTo>
                  <a:pt x="675392" y="7606"/>
                </a:lnTo>
                <a:lnTo>
                  <a:pt x="628793" y="1926"/>
                </a:lnTo>
                <a:lnTo>
                  <a:pt x="581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3443" y="3735834"/>
            <a:ext cx="574040" cy="407034"/>
          </a:xfrm>
          <a:custGeom>
            <a:avLst/>
            <a:gdLst/>
            <a:ahLst/>
            <a:cxnLst/>
            <a:rect l="l" t="t" r="r" b="b"/>
            <a:pathLst>
              <a:path w="574040" h="407035">
                <a:moveTo>
                  <a:pt x="53227" y="0"/>
                </a:moveTo>
                <a:lnTo>
                  <a:pt x="10949" y="17392"/>
                </a:lnTo>
                <a:lnTo>
                  <a:pt x="2326" y="41132"/>
                </a:lnTo>
                <a:lnTo>
                  <a:pt x="2345" y="239108"/>
                </a:lnTo>
                <a:lnTo>
                  <a:pt x="7202" y="243877"/>
                </a:lnTo>
                <a:lnTo>
                  <a:pt x="32381" y="243877"/>
                </a:lnTo>
                <a:lnTo>
                  <a:pt x="32674" y="245318"/>
                </a:lnTo>
                <a:lnTo>
                  <a:pt x="32881" y="246845"/>
                </a:lnTo>
                <a:lnTo>
                  <a:pt x="32985" y="296112"/>
                </a:lnTo>
                <a:lnTo>
                  <a:pt x="32875" y="312031"/>
                </a:lnTo>
                <a:lnTo>
                  <a:pt x="32682" y="314219"/>
                </a:lnTo>
                <a:lnTo>
                  <a:pt x="31477" y="316190"/>
                </a:lnTo>
                <a:lnTo>
                  <a:pt x="29617" y="317366"/>
                </a:lnTo>
                <a:lnTo>
                  <a:pt x="19083" y="323287"/>
                </a:lnTo>
                <a:lnTo>
                  <a:pt x="10775" y="331000"/>
                </a:lnTo>
                <a:lnTo>
                  <a:pt x="4701" y="340555"/>
                </a:lnTo>
                <a:lnTo>
                  <a:pt x="866" y="352001"/>
                </a:lnTo>
                <a:lnTo>
                  <a:pt x="659" y="352500"/>
                </a:lnTo>
                <a:lnTo>
                  <a:pt x="365" y="352960"/>
                </a:lnTo>
                <a:lnTo>
                  <a:pt x="0" y="353357"/>
                </a:lnTo>
                <a:lnTo>
                  <a:pt x="0" y="367888"/>
                </a:lnTo>
                <a:lnTo>
                  <a:pt x="702" y="369974"/>
                </a:lnTo>
                <a:lnTo>
                  <a:pt x="1494" y="372031"/>
                </a:lnTo>
                <a:lnTo>
                  <a:pt x="2077" y="374117"/>
                </a:lnTo>
                <a:lnTo>
                  <a:pt x="28039" y="402845"/>
                </a:lnTo>
                <a:lnTo>
                  <a:pt x="45402" y="406566"/>
                </a:lnTo>
                <a:lnTo>
                  <a:pt x="62896" y="403522"/>
                </a:lnTo>
                <a:lnTo>
                  <a:pt x="78415" y="393674"/>
                </a:lnTo>
                <a:lnTo>
                  <a:pt x="88888" y="378591"/>
                </a:lnTo>
                <a:lnTo>
                  <a:pt x="92619" y="361275"/>
                </a:lnTo>
                <a:lnTo>
                  <a:pt x="89567" y="343828"/>
                </a:lnTo>
                <a:lnTo>
                  <a:pt x="79692" y="328350"/>
                </a:lnTo>
                <a:lnTo>
                  <a:pt x="78298" y="327165"/>
                </a:lnTo>
                <a:lnTo>
                  <a:pt x="76798" y="326113"/>
                </a:lnTo>
                <a:lnTo>
                  <a:pt x="75209" y="325205"/>
                </a:lnTo>
                <a:lnTo>
                  <a:pt x="76210" y="323849"/>
                </a:lnTo>
                <a:lnTo>
                  <a:pt x="555658" y="323849"/>
                </a:lnTo>
                <a:lnTo>
                  <a:pt x="550594" y="320588"/>
                </a:lnTo>
                <a:lnTo>
                  <a:pt x="544503" y="317605"/>
                </a:lnTo>
                <a:lnTo>
                  <a:pt x="542884" y="316845"/>
                </a:lnTo>
                <a:lnTo>
                  <a:pt x="540830" y="314624"/>
                </a:lnTo>
                <a:lnTo>
                  <a:pt x="540729" y="296278"/>
                </a:lnTo>
                <a:lnTo>
                  <a:pt x="60236" y="296278"/>
                </a:lnTo>
                <a:lnTo>
                  <a:pt x="60236" y="244113"/>
                </a:lnTo>
                <a:lnTo>
                  <a:pt x="541298" y="244114"/>
                </a:lnTo>
                <a:lnTo>
                  <a:pt x="541403" y="243865"/>
                </a:lnTo>
                <a:lnTo>
                  <a:pt x="557081" y="243865"/>
                </a:lnTo>
                <a:lnTo>
                  <a:pt x="565673" y="243729"/>
                </a:lnTo>
                <a:lnTo>
                  <a:pt x="571214" y="238525"/>
                </a:lnTo>
                <a:lnTo>
                  <a:pt x="571255" y="216903"/>
                </a:lnTo>
                <a:lnTo>
                  <a:pt x="510345" y="216903"/>
                </a:lnTo>
                <a:lnTo>
                  <a:pt x="510331" y="216754"/>
                </a:lnTo>
                <a:lnTo>
                  <a:pt x="29527" y="216753"/>
                </a:lnTo>
                <a:lnTo>
                  <a:pt x="29452" y="215201"/>
                </a:lnTo>
                <a:lnTo>
                  <a:pt x="29326" y="199627"/>
                </a:lnTo>
                <a:lnTo>
                  <a:pt x="29333" y="45032"/>
                </a:lnTo>
                <a:lnTo>
                  <a:pt x="31038" y="36552"/>
                </a:lnTo>
                <a:lnTo>
                  <a:pt x="35633" y="30278"/>
                </a:lnTo>
                <a:lnTo>
                  <a:pt x="42372" y="26816"/>
                </a:lnTo>
                <a:lnTo>
                  <a:pt x="87341" y="26776"/>
                </a:lnTo>
                <a:lnTo>
                  <a:pt x="79734" y="14286"/>
                </a:lnTo>
                <a:lnTo>
                  <a:pt x="67879" y="4768"/>
                </a:lnTo>
                <a:lnTo>
                  <a:pt x="53227" y="0"/>
                </a:lnTo>
                <a:close/>
              </a:path>
              <a:path w="574040" h="407035">
                <a:moveTo>
                  <a:pt x="555658" y="323849"/>
                </a:moveTo>
                <a:lnTo>
                  <a:pt x="498129" y="323849"/>
                </a:lnTo>
                <a:lnTo>
                  <a:pt x="496946" y="325265"/>
                </a:lnTo>
                <a:lnTo>
                  <a:pt x="496112" y="326338"/>
                </a:lnTo>
                <a:lnTo>
                  <a:pt x="495141" y="327292"/>
                </a:lnTo>
                <a:lnTo>
                  <a:pt x="486316" y="339074"/>
                </a:lnTo>
                <a:lnTo>
                  <a:pt x="481633" y="352370"/>
                </a:lnTo>
                <a:lnTo>
                  <a:pt x="481251" y="366365"/>
                </a:lnTo>
                <a:lnTo>
                  <a:pt x="485328" y="380243"/>
                </a:lnTo>
                <a:lnTo>
                  <a:pt x="517282" y="405918"/>
                </a:lnTo>
                <a:lnTo>
                  <a:pt x="535703" y="406308"/>
                </a:lnTo>
                <a:lnTo>
                  <a:pt x="552271" y="399844"/>
                </a:lnTo>
                <a:lnTo>
                  <a:pt x="565201" y="387655"/>
                </a:lnTo>
                <a:lnTo>
                  <a:pt x="572709" y="370869"/>
                </a:lnTo>
                <a:lnTo>
                  <a:pt x="573032" y="369855"/>
                </a:lnTo>
                <a:lnTo>
                  <a:pt x="573394" y="368862"/>
                </a:lnTo>
                <a:lnTo>
                  <a:pt x="573817" y="367888"/>
                </a:lnTo>
                <a:lnTo>
                  <a:pt x="573817" y="353358"/>
                </a:lnTo>
                <a:lnTo>
                  <a:pt x="570903" y="346800"/>
                </a:lnTo>
                <a:lnTo>
                  <a:pt x="568587" y="339870"/>
                </a:lnTo>
                <a:lnTo>
                  <a:pt x="564926" y="333760"/>
                </a:lnTo>
                <a:lnTo>
                  <a:pt x="560992" y="328505"/>
                </a:lnTo>
                <a:lnTo>
                  <a:pt x="556153" y="324168"/>
                </a:lnTo>
                <a:lnTo>
                  <a:pt x="555658" y="323849"/>
                </a:lnTo>
                <a:close/>
              </a:path>
              <a:path w="574040" h="407035">
                <a:moveTo>
                  <a:pt x="541298" y="244114"/>
                </a:moveTo>
                <a:lnTo>
                  <a:pt x="513670" y="244114"/>
                </a:lnTo>
                <a:lnTo>
                  <a:pt x="513670" y="296278"/>
                </a:lnTo>
                <a:lnTo>
                  <a:pt x="540729" y="296278"/>
                </a:lnTo>
                <a:lnTo>
                  <a:pt x="540755" y="246076"/>
                </a:lnTo>
                <a:lnTo>
                  <a:pt x="540892" y="245318"/>
                </a:lnTo>
                <a:lnTo>
                  <a:pt x="541104" y="244573"/>
                </a:lnTo>
                <a:lnTo>
                  <a:pt x="541298" y="244114"/>
                </a:lnTo>
                <a:close/>
              </a:path>
              <a:path w="574040" h="407035">
                <a:moveTo>
                  <a:pt x="557081" y="243865"/>
                </a:moveTo>
                <a:lnTo>
                  <a:pt x="546446" y="243865"/>
                </a:lnTo>
                <a:lnTo>
                  <a:pt x="551614" y="243952"/>
                </a:lnTo>
                <a:lnTo>
                  <a:pt x="557081" y="243865"/>
                </a:lnTo>
                <a:close/>
              </a:path>
              <a:path w="574040" h="407035">
                <a:moveTo>
                  <a:pt x="567499" y="70393"/>
                </a:moveTo>
                <a:lnTo>
                  <a:pt x="529186" y="70393"/>
                </a:lnTo>
                <a:lnTo>
                  <a:pt x="538065" y="71212"/>
                </a:lnTo>
                <a:lnTo>
                  <a:pt x="544578" y="78689"/>
                </a:lnTo>
                <a:lnTo>
                  <a:pt x="544578" y="216903"/>
                </a:lnTo>
                <a:lnTo>
                  <a:pt x="571255" y="216903"/>
                </a:lnTo>
                <a:lnTo>
                  <a:pt x="571364" y="172044"/>
                </a:lnTo>
                <a:lnTo>
                  <a:pt x="571275" y="101615"/>
                </a:lnTo>
                <a:lnTo>
                  <a:pt x="571214" y="86513"/>
                </a:lnTo>
                <a:lnTo>
                  <a:pt x="569729" y="75937"/>
                </a:lnTo>
                <a:lnTo>
                  <a:pt x="567499" y="70393"/>
                </a:lnTo>
                <a:close/>
              </a:path>
              <a:path w="574040" h="407035">
                <a:moveTo>
                  <a:pt x="87341" y="26776"/>
                </a:moveTo>
                <a:lnTo>
                  <a:pt x="50507" y="26775"/>
                </a:lnTo>
                <a:lnTo>
                  <a:pt x="58478" y="28477"/>
                </a:lnTo>
                <a:lnTo>
                  <a:pt x="64117" y="35581"/>
                </a:lnTo>
                <a:lnTo>
                  <a:pt x="64007" y="41132"/>
                </a:lnTo>
                <a:lnTo>
                  <a:pt x="63956" y="216753"/>
                </a:lnTo>
                <a:lnTo>
                  <a:pt x="510331" y="216754"/>
                </a:lnTo>
                <a:lnTo>
                  <a:pt x="510316" y="216605"/>
                </a:lnTo>
                <a:lnTo>
                  <a:pt x="91153" y="216604"/>
                </a:lnTo>
                <a:lnTo>
                  <a:pt x="91153" y="199627"/>
                </a:lnTo>
                <a:lnTo>
                  <a:pt x="509912" y="199628"/>
                </a:lnTo>
                <a:lnTo>
                  <a:pt x="509892" y="172044"/>
                </a:lnTo>
                <a:lnTo>
                  <a:pt x="91153" y="172044"/>
                </a:lnTo>
                <a:lnTo>
                  <a:pt x="91153" y="139120"/>
                </a:lnTo>
                <a:lnTo>
                  <a:pt x="509884" y="139121"/>
                </a:lnTo>
                <a:lnTo>
                  <a:pt x="509905" y="111575"/>
                </a:lnTo>
                <a:lnTo>
                  <a:pt x="90720" y="111574"/>
                </a:lnTo>
                <a:lnTo>
                  <a:pt x="90720" y="42871"/>
                </a:lnTo>
                <a:lnTo>
                  <a:pt x="87709" y="27379"/>
                </a:lnTo>
                <a:lnTo>
                  <a:pt x="87341" y="26776"/>
                </a:lnTo>
                <a:close/>
              </a:path>
              <a:path w="574040" h="407035">
                <a:moveTo>
                  <a:pt x="509912" y="199628"/>
                </a:moveTo>
                <a:lnTo>
                  <a:pt x="482813" y="199628"/>
                </a:lnTo>
                <a:lnTo>
                  <a:pt x="482813" y="216605"/>
                </a:lnTo>
                <a:lnTo>
                  <a:pt x="510316" y="216605"/>
                </a:lnTo>
                <a:lnTo>
                  <a:pt x="510196" y="215388"/>
                </a:lnTo>
                <a:lnTo>
                  <a:pt x="509922" y="213972"/>
                </a:lnTo>
                <a:lnTo>
                  <a:pt x="509912" y="199628"/>
                </a:lnTo>
                <a:close/>
              </a:path>
              <a:path w="574040" h="407035">
                <a:moveTo>
                  <a:pt x="509884" y="139121"/>
                </a:moveTo>
                <a:lnTo>
                  <a:pt x="164011" y="139121"/>
                </a:lnTo>
                <a:lnTo>
                  <a:pt x="164011" y="172044"/>
                </a:lnTo>
                <a:lnTo>
                  <a:pt x="509892" y="172044"/>
                </a:lnTo>
                <a:lnTo>
                  <a:pt x="509884" y="139121"/>
                </a:lnTo>
                <a:close/>
              </a:path>
              <a:path w="574040" h="407035">
                <a:moveTo>
                  <a:pt x="321602" y="67069"/>
                </a:moveTo>
                <a:lnTo>
                  <a:pt x="214494" y="67114"/>
                </a:lnTo>
                <a:lnTo>
                  <a:pt x="173255" y="87329"/>
                </a:lnTo>
                <a:lnTo>
                  <a:pt x="164833" y="108085"/>
                </a:lnTo>
                <a:lnTo>
                  <a:pt x="164049" y="111575"/>
                </a:lnTo>
                <a:lnTo>
                  <a:pt x="509905" y="111575"/>
                </a:lnTo>
                <a:lnTo>
                  <a:pt x="509922" y="88525"/>
                </a:lnTo>
                <a:lnTo>
                  <a:pt x="511384" y="80676"/>
                </a:lnTo>
                <a:lnTo>
                  <a:pt x="515417" y="74745"/>
                </a:lnTo>
                <a:lnTo>
                  <a:pt x="521518" y="71172"/>
                </a:lnTo>
                <a:lnTo>
                  <a:pt x="529186" y="70393"/>
                </a:lnTo>
                <a:lnTo>
                  <a:pt x="567499" y="70393"/>
                </a:lnTo>
                <a:lnTo>
                  <a:pt x="566181" y="67114"/>
                </a:lnTo>
                <a:lnTo>
                  <a:pt x="482252" y="67114"/>
                </a:lnTo>
                <a:lnTo>
                  <a:pt x="321602" y="67069"/>
                </a:lnTo>
                <a:close/>
              </a:path>
              <a:path w="574040" h="407035">
                <a:moveTo>
                  <a:pt x="535289" y="44082"/>
                </a:moveTo>
                <a:lnTo>
                  <a:pt x="518391" y="44210"/>
                </a:lnTo>
                <a:lnTo>
                  <a:pt x="502765" y="50658"/>
                </a:lnTo>
                <a:lnTo>
                  <a:pt x="490409" y="63003"/>
                </a:lnTo>
                <a:lnTo>
                  <a:pt x="488229" y="66369"/>
                </a:lnTo>
                <a:lnTo>
                  <a:pt x="485876" y="67114"/>
                </a:lnTo>
                <a:lnTo>
                  <a:pt x="566181" y="67114"/>
                </a:lnTo>
                <a:lnTo>
                  <a:pt x="565799" y="66164"/>
                </a:lnTo>
                <a:lnTo>
                  <a:pt x="559648" y="57602"/>
                </a:lnTo>
                <a:lnTo>
                  <a:pt x="551476" y="50648"/>
                </a:lnTo>
                <a:lnTo>
                  <a:pt x="535289" y="4408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04596" y="3586157"/>
            <a:ext cx="197691" cy="19704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0636715" y="3608904"/>
            <a:ext cx="523240" cy="521970"/>
          </a:xfrm>
          <a:custGeom>
            <a:avLst/>
            <a:gdLst/>
            <a:ahLst/>
            <a:cxnLst/>
            <a:rect l="l" t="t" r="r" b="b"/>
            <a:pathLst>
              <a:path w="523240" h="521970">
                <a:moveTo>
                  <a:pt x="261303" y="0"/>
                </a:moveTo>
                <a:lnTo>
                  <a:pt x="209325" y="5079"/>
                </a:lnTo>
                <a:lnTo>
                  <a:pt x="159612" y="20319"/>
                </a:lnTo>
                <a:lnTo>
                  <a:pt x="115399" y="44449"/>
                </a:lnTo>
                <a:lnTo>
                  <a:pt x="76539" y="76199"/>
                </a:lnTo>
                <a:lnTo>
                  <a:pt x="44480" y="115569"/>
                </a:lnTo>
                <a:lnTo>
                  <a:pt x="20533" y="158749"/>
                </a:lnTo>
                <a:lnTo>
                  <a:pt x="5160" y="209549"/>
                </a:lnTo>
                <a:lnTo>
                  <a:pt x="0" y="261619"/>
                </a:lnTo>
                <a:lnTo>
                  <a:pt x="1293" y="287019"/>
                </a:lnTo>
                <a:lnTo>
                  <a:pt x="11580" y="337819"/>
                </a:lnTo>
                <a:lnTo>
                  <a:pt x="31470" y="386079"/>
                </a:lnTo>
                <a:lnTo>
                  <a:pt x="59519" y="426719"/>
                </a:lnTo>
                <a:lnTo>
                  <a:pt x="95264" y="463549"/>
                </a:lnTo>
                <a:lnTo>
                  <a:pt x="136874" y="491489"/>
                </a:lnTo>
                <a:lnTo>
                  <a:pt x="184143" y="510539"/>
                </a:lnTo>
                <a:lnTo>
                  <a:pt x="235099" y="520699"/>
                </a:lnTo>
                <a:lnTo>
                  <a:pt x="261358" y="521970"/>
                </a:lnTo>
                <a:lnTo>
                  <a:pt x="287596" y="520700"/>
                </a:lnTo>
                <a:lnTo>
                  <a:pt x="313368" y="516890"/>
                </a:lnTo>
                <a:lnTo>
                  <a:pt x="338575" y="510540"/>
                </a:lnTo>
                <a:lnTo>
                  <a:pt x="349093" y="506730"/>
                </a:lnTo>
                <a:lnTo>
                  <a:pt x="215292" y="506729"/>
                </a:lnTo>
                <a:lnTo>
                  <a:pt x="199354" y="502919"/>
                </a:lnTo>
                <a:lnTo>
                  <a:pt x="168383" y="492759"/>
                </a:lnTo>
                <a:lnTo>
                  <a:pt x="153463" y="486409"/>
                </a:lnTo>
                <a:lnTo>
                  <a:pt x="140788" y="478789"/>
                </a:lnTo>
                <a:lnTo>
                  <a:pt x="128495" y="472439"/>
                </a:lnTo>
                <a:lnTo>
                  <a:pt x="116634" y="463549"/>
                </a:lnTo>
                <a:lnTo>
                  <a:pt x="105255" y="455929"/>
                </a:lnTo>
                <a:lnTo>
                  <a:pt x="105013" y="450849"/>
                </a:lnTo>
                <a:lnTo>
                  <a:pt x="104220" y="440689"/>
                </a:lnTo>
                <a:lnTo>
                  <a:pt x="103395" y="429259"/>
                </a:lnTo>
                <a:lnTo>
                  <a:pt x="103059" y="419099"/>
                </a:lnTo>
                <a:lnTo>
                  <a:pt x="147864" y="403859"/>
                </a:lnTo>
                <a:lnTo>
                  <a:pt x="96031" y="403859"/>
                </a:lnTo>
                <a:lnTo>
                  <a:pt x="66580" y="377189"/>
                </a:lnTo>
                <a:lnTo>
                  <a:pt x="41319" y="340359"/>
                </a:lnTo>
                <a:lnTo>
                  <a:pt x="36217" y="307339"/>
                </a:lnTo>
                <a:lnTo>
                  <a:pt x="19654" y="307339"/>
                </a:lnTo>
                <a:lnTo>
                  <a:pt x="17513" y="302259"/>
                </a:lnTo>
                <a:lnTo>
                  <a:pt x="15810" y="299719"/>
                </a:lnTo>
                <a:lnTo>
                  <a:pt x="14550" y="295909"/>
                </a:lnTo>
                <a:lnTo>
                  <a:pt x="13468" y="287019"/>
                </a:lnTo>
                <a:lnTo>
                  <a:pt x="12696" y="279399"/>
                </a:lnTo>
                <a:lnTo>
                  <a:pt x="12232" y="270509"/>
                </a:lnTo>
                <a:lnTo>
                  <a:pt x="12078" y="261619"/>
                </a:lnTo>
                <a:lnTo>
                  <a:pt x="13546" y="233679"/>
                </a:lnTo>
                <a:lnTo>
                  <a:pt x="17850" y="207009"/>
                </a:lnTo>
                <a:lnTo>
                  <a:pt x="24840" y="181609"/>
                </a:lnTo>
                <a:lnTo>
                  <a:pt x="34368" y="157479"/>
                </a:lnTo>
                <a:lnTo>
                  <a:pt x="118815" y="157479"/>
                </a:lnTo>
                <a:lnTo>
                  <a:pt x="122109" y="144779"/>
                </a:lnTo>
                <a:lnTo>
                  <a:pt x="144096" y="102869"/>
                </a:lnTo>
                <a:lnTo>
                  <a:pt x="177008" y="81279"/>
                </a:lnTo>
                <a:lnTo>
                  <a:pt x="191370" y="74929"/>
                </a:lnTo>
                <a:lnTo>
                  <a:pt x="151873" y="74929"/>
                </a:lnTo>
                <a:lnTo>
                  <a:pt x="129820" y="67309"/>
                </a:lnTo>
                <a:lnTo>
                  <a:pt x="119588" y="64769"/>
                </a:lnTo>
                <a:lnTo>
                  <a:pt x="111514" y="62229"/>
                </a:lnTo>
                <a:lnTo>
                  <a:pt x="112886" y="62229"/>
                </a:lnTo>
                <a:lnTo>
                  <a:pt x="115743" y="59689"/>
                </a:lnTo>
                <a:lnTo>
                  <a:pt x="116676" y="58419"/>
                </a:lnTo>
                <a:lnTo>
                  <a:pt x="119036" y="57149"/>
                </a:lnTo>
                <a:lnTo>
                  <a:pt x="121345" y="54609"/>
                </a:lnTo>
                <a:lnTo>
                  <a:pt x="123759" y="53339"/>
                </a:lnTo>
                <a:lnTo>
                  <a:pt x="133512" y="46989"/>
                </a:lnTo>
                <a:lnTo>
                  <a:pt x="188042" y="22859"/>
                </a:lnTo>
                <a:lnTo>
                  <a:pt x="236553" y="12699"/>
                </a:lnTo>
                <a:lnTo>
                  <a:pt x="261303" y="11430"/>
                </a:lnTo>
                <a:lnTo>
                  <a:pt x="338512" y="11430"/>
                </a:lnTo>
                <a:lnTo>
                  <a:pt x="313324" y="5080"/>
                </a:lnTo>
                <a:lnTo>
                  <a:pt x="287561" y="1270"/>
                </a:lnTo>
                <a:lnTo>
                  <a:pt x="261303" y="0"/>
                </a:lnTo>
                <a:close/>
              </a:path>
              <a:path w="523240" h="521970">
                <a:moveTo>
                  <a:pt x="341164" y="389890"/>
                </a:moveTo>
                <a:lnTo>
                  <a:pt x="188936" y="389889"/>
                </a:lnTo>
                <a:lnTo>
                  <a:pt x="288042" y="433070"/>
                </a:lnTo>
                <a:lnTo>
                  <a:pt x="301728" y="490220"/>
                </a:lnTo>
                <a:lnTo>
                  <a:pt x="301547" y="490220"/>
                </a:lnTo>
                <a:lnTo>
                  <a:pt x="282813" y="497840"/>
                </a:lnTo>
                <a:lnTo>
                  <a:pt x="258606" y="502920"/>
                </a:lnTo>
                <a:lnTo>
                  <a:pt x="234306" y="505459"/>
                </a:lnTo>
                <a:lnTo>
                  <a:pt x="215292" y="506729"/>
                </a:lnTo>
                <a:lnTo>
                  <a:pt x="349093" y="506730"/>
                </a:lnTo>
                <a:lnTo>
                  <a:pt x="363118" y="501650"/>
                </a:lnTo>
                <a:lnTo>
                  <a:pt x="385847" y="491490"/>
                </a:lnTo>
                <a:lnTo>
                  <a:pt x="393655" y="486410"/>
                </a:lnTo>
                <a:lnTo>
                  <a:pt x="317702" y="486410"/>
                </a:lnTo>
                <a:lnTo>
                  <a:pt x="303870" y="429260"/>
                </a:lnTo>
                <a:lnTo>
                  <a:pt x="341164" y="389890"/>
                </a:lnTo>
                <a:close/>
              </a:path>
              <a:path w="523240" h="521970">
                <a:moveTo>
                  <a:pt x="507567" y="347980"/>
                </a:moveTo>
                <a:lnTo>
                  <a:pt x="466039" y="347980"/>
                </a:lnTo>
                <a:lnTo>
                  <a:pt x="467185" y="359410"/>
                </a:lnTo>
                <a:lnTo>
                  <a:pt x="468707" y="377190"/>
                </a:lnTo>
                <a:lnTo>
                  <a:pt x="469490" y="386080"/>
                </a:lnTo>
                <a:lnTo>
                  <a:pt x="470432" y="397510"/>
                </a:lnTo>
                <a:lnTo>
                  <a:pt x="469016" y="398780"/>
                </a:lnTo>
                <a:lnTo>
                  <a:pt x="467636" y="401320"/>
                </a:lnTo>
                <a:lnTo>
                  <a:pt x="466221" y="402590"/>
                </a:lnTo>
                <a:lnTo>
                  <a:pt x="454584" y="419100"/>
                </a:lnTo>
                <a:lnTo>
                  <a:pt x="441797" y="433070"/>
                </a:lnTo>
                <a:lnTo>
                  <a:pt x="412527" y="459740"/>
                </a:lnTo>
                <a:lnTo>
                  <a:pt x="342171" y="482600"/>
                </a:lnTo>
                <a:lnTo>
                  <a:pt x="340355" y="482600"/>
                </a:lnTo>
                <a:lnTo>
                  <a:pt x="317702" y="486410"/>
                </a:lnTo>
                <a:lnTo>
                  <a:pt x="393655" y="486410"/>
                </a:lnTo>
                <a:lnTo>
                  <a:pt x="427454" y="463550"/>
                </a:lnTo>
                <a:lnTo>
                  <a:pt x="463204" y="426720"/>
                </a:lnTo>
                <a:lnTo>
                  <a:pt x="491260" y="386080"/>
                </a:lnTo>
                <a:lnTo>
                  <a:pt x="502198" y="363220"/>
                </a:lnTo>
                <a:lnTo>
                  <a:pt x="507567" y="347980"/>
                </a:lnTo>
                <a:close/>
              </a:path>
              <a:path w="523240" h="521970">
                <a:moveTo>
                  <a:pt x="126512" y="187959"/>
                </a:moveTo>
                <a:lnTo>
                  <a:pt x="103168" y="187959"/>
                </a:lnTo>
                <a:lnTo>
                  <a:pt x="190144" y="276859"/>
                </a:lnTo>
                <a:lnTo>
                  <a:pt x="181029" y="375919"/>
                </a:lnTo>
                <a:lnTo>
                  <a:pt x="96031" y="403859"/>
                </a:lnTo>
                <a:lnTo>
                  <a:pt x="147864" y="403859"/>
                </a:lnTo>
                <a:lnTo>
                  <a:pt x="188936" y="389889"/>
                </a:lnTo>
                <a:lnTo>
                  <a:pt x="341164" y="389890"/>
                </a:lnTo>
                <a:lnTo>
                  <a:pt x="373646" y="355600"/>
                </a:lnTo>
                <a:lnTo>
                  <a:pt x="466039" y="347980"/>
                </a:lnTo>
                <a:lnTo>
                  <a:pt x="507567" y="347980"/>
                </a:lnTo>
                <a:lnTo>
                  <a:pt x="510698" y="339090"/>
                </a:lnTo>
                <a:lnTo>
                  <a:pt x="374626" y="339090"/>
                </a:lnTo>
                <a:lnTo>
                  <a:pt x="333118" y="266700"/>
                </a:lnTo>
                <a:lnTo>
                  <a:pt x="202825" y="266699"/>
                </a:lnTo>
                <a:lnTo>
                  <a:pt x="126512" y="187959"/>
                </a:lnTo>
                <a:close/>
              </a:path>
              <a:path w="523240" h="521970">
                <a:moveTo>
                  <a:pt x="453910" y="130810"/>
                </a:moveTo>
                <a:lnTo>
                  <a:pt x="369906" y="130810"/>
                </a:lnTo>
                <a:lnTo>
                  <a:pt x="433147" y="134620"/>
                </a:lnTo>
                <a:lnTo>
                  <a:pt x="442952" y="143510"/>
                </a:lnTo>
                <a:lnTo>
                  <a:pt x="477562" y="184150"/>
                </a:lnTo>
                <a:lnTo>
                  <a:pt x="497805" y="227330"/>
                </a:lnTo>
                <a:lnTo>
                  <a:pt x="491095" y="266700"/>
                </a:lnTo>
                <a:lnTo>
                  <a:pt x="482680" y="297180"/>
                </a:lnTo>
                <a:lnTo>
                  <a:pt x="474285" y="317500"/>
                </a:lnTo>
                <a:lnTo>
                  <a:pt x="467636" y="328930"/>
                </a:lnTo>
                <a:lnTo>
                  <a:pt x="467310" y="330200"/>
                </a:lnTo>
                <a:lnTo>
                  <a:pt x="466656" y="331470"/>
                </a:lnTo>
                <a:lnTo>
                  <a:pt x="374626" y="339090"/>
                </a:lnTo>
                <a:lnTo>
                  <a:pt x="510698" y="339090"/>
                </a:lnTo>
                <a:lnTo>
                  <a:pt x="511146" y="337820"/>
                </a:lnTo>
                <a:lnTo>
                  <a:pt x="517559" y="313690"/>
                </a:lnTo>
                <a:lnTo>
                  <a:pt x="521419" y="287020"/>
                </a:lnTo>
                <a:lnTo>
                  <a:pt x="522709" y="261620"/>
                </a:lnTo>
                <a:lnTo>
                  <a:pt x="521419" y="234950"/>
                </a:lnTo>
                <a:lnTo>
                  <a:pt x="517558" y="209550"/>
                </a:lnTo>
                <a:lnTo>
                  <a:pt x="513069" y="191770"/>
                </a:lnTo>
                <a:lnTo>
                  <a:pt x="500636" y="191770"/>
                </a:lnTo>
                <a:lnTo>
                  <a:pt x="496383" y="184150"/>
                </a:lnTo>
                <a:lnTo>
                  <a:pt x="472730" y="149860"/>
                </a:lnTo>
                <a:lnTo>
                  <a:pt x="463039" y="139700"/>
                </a:lnTo>
                <a:lnTo>
                  <a:pt x="453910" y="130810"/>
                </a:lnTo>
                <a:close/>
              </a:path>
              <a:path w="523240" h="521970">
                <a:moveTo>
                  <a:pt x="118815" y="157479"/>
                </a:moveTo>
                <a:lnTo>
                  <a:pt x="34368" y="157479"/>
                </a:lnTo>
                <a:lnTo>
                  <a:pt x="33665" y="168909"/>
                </a:lnTo>
                <a:lnTo>
                  <a:pt x="33554" y="184149"/>
                </a:lnTo>
                <a:lnTo>
                  <a:pt x="33938" y="194309"/>
                </a:lnTo>
                <a:lnTo>
                  <a:pt x="34699" y="204469"/>
                </a:lnTo>
                <a:lnTo>
                  <a:pt x="30417" y="215899"/>
                </a:lnTo>
                <a:lnTo>
                  <a:pt x="26798" y="227329"/>
                </a:lnTo>
                <a:lnTo>
                  <a:pt x="23850" y="240029"/>
                </a:lnTo>
                <a:lnTo>
                  <a:pt x="21575" y="252729"/>
                </a:lnTo>
                <a:lnTo>
                  <a:pt x="19918" y="265429"/>
                </a:lnTo>
                <a:lnTo>
                  <a:pt x="19051" y="279399"/>
                </a:lnTo>
                <a:lnTo>
                  <a:pt x="19029" y="294639"/>
                </a:lnTo>
                <a:lnTo>
                  <a:pt x="19654" y="307339"/>
                </a:lnTo>
                <a:lnTo>
                  <a:pt x="36217" y="307339"/>
                </a:lnTo>
                <a:lnTo>
                  <a:pt x="35535" y="295909"/>
                </a:lnTo>
                <a:lnTo>
                  <a:pt x="35521" y="279399"/>
                </a:lnTo>
                <a:lnTo>
                  <a:pt x="41961" y="234949"/>
                </a:lnTo>
                <a:lnTo>
                  <a:pt x="77361" y="196849"/>
                </a:lnTo>
                <a:lnTo>
                  <a:pt x="103168" y="187959"/>
                </a:lnTo>
                <a:lnTo>
                  <a:pt x="126512" y="187959"/>
                </a:lnTo>
                <a:lnTo>
                  <a:pt x="114204" y="175259"/>
                </a:lnTo>
                <a:lnTo>
                  <a:pt x="118815" y="157479"/>
                </a:lnTo>
                <a:close/>
              </a:path>
              <a:path w="523240" h="521970">
                <a:moveTo>
                  <a:pt x="410312" y="60960"/>
                </a:moveTo>
                <a:lnTo>
                  <a:pt x="282000" y="60960"/>
                </a:lnTo>
                <a:lnTo>
                  <a:pt x="292651" y="62230"/>
                </a:lnTo>
                <a:lnTo>
                  <a:pt x="354767" y="124460"/>
                </a:lnTo>
                <a:lnTo>
                  <a:pt x="310078" y="246380"/>
                </a:lnTo>
                <a:lnTo>
                  <a:pt x="202825" y="266699"/>
                </a:lnTo>
                <a:lnTo>
                  <a:pt x="333118" y="266700"/>
                </a:lnTo>
                <a:lnTo>
                  <a:pt x="325107" y="252730"/>
                </a:lnTo>
                <a:lnTo>
                  <a:pt x="369906" y="130810"/>
                </a:lnTo>
                <a:lnTo>
                  <a:pt x="453910" y="130810"/>
                </a:lnTo>
                <a:lnTo>
                  <a:pt x="452606" y="129540"/>
                </a:lnTo>
                <a:lnTo>
                  <a:pt x="441461" y="119380"/>
                </a:lnTo>
                <a:lnTo>
                  <a:pt x="438319" y="107950"/>
                </a:lnTo>
                <a:lnTo>
                  <a:pt x="432585" y="93980"/>
                </a:lnTo>
                <a:lnTo>
                  <a:pt x="423501" y="77470"/>
                </a:lnTo>
                <a:lnTo>
                  <a:pt x="411717" y="62718"/>
                </a:lnTo>
                <a:lnTo>
                  <a:pt x="411075" y="62230"/>
                </a:lnTo>
                <a:lnTo>
                  <a:pt x="410934" y="61738"/>
                </a:lnTo>
                <a:lnTo>
                  <a:pt x="410312" y="60960"/>
                </a:lnTo>
                <a:close/>
              </a:path>
              <a:path w="523240" h="521970">
                <a:moveTo>
                  <a:pt x="428826" y="60960"/>
                </a:moveTo>
                <a:lnTo>
                  <a:pt x="410711" y="60960"/>
                </a:lnTo>
                <a:lnTo>
                  <a:pt x="410934" y="61738"/>
                </a:lnTo>
                <a:lnTo>
                  <a:pt x="411717" y="62718"/>
                </a:lnTo>
                <a:lnTo>
                  <a:pt x="412744" y="63500"/>
                </a:lnTo>
                <a:lnTo>
                  <a:pt x="413943" y="63500"/>
                </a:lnTo>
                <a:lnTo>
                  <a:pt x="415213" y="64770"/>
                </a:lnTo>
                <a:lnTo>
                  <a:pt x="444997" y="92710"/>
                </a:lnTo>
                <a:lnTo>
                  <a:pt x="468842" y="123190"/>
                </a:lnTo>
                <a:lnTo>
                  <a:pt x="492401" y="167640"/>
                </a:lnTo>
                <a:lnTo>
                  <a:pt x="500709" y="191770"/>
                </a:lnTo>
                <a:lnTo>
                  <a:pt x="513069" y="191770"/>
                </a:lnTo>
                <a:lnTo>
                  <a:pt x="491218" y="137160"/>
                </a:lnTo>
                <a:lnTo>
                  <a:pt x="463132" y="95250"/>
                </a:lnTo>
                <a:lnTo>
                  <a:pt x="446108" y="76200"/>
                </a:lnTo>
                <a:lnTo>
                  <a:pt x="428826" y="60960"/>
                </a:lnTo>
                <a:close/>
              </a:path>
              <a:path w="523240" h="521970">
                <a:moveTo>
                  <a:pt x="338512" y="11430"/>
                </a:moveTo>
                <a:lnTo>
                  <a:pt x="261303" y="11430"/>
                </a:lnTo>
                <a:lnTo>
                  <a:pt x="294514" y="13970"/>
                </a:lnTo>
                <a:lnTo>
                  <a:pt x="310990" y="16510"/>
                </a:lnTo>
                <a:lnTo>
                  <a:pt x="327140" y="20320"/>
                </a:lnTo>
                <a:lnTo>
                  <a:pt x="320402" y="24130"/>
                </a:lnTo>
                <a:lnTo>
                  <a:pt x="312496" y="27940"/>
                </a:lnTo>
                <a:lnTo>
                  <a:pt x="302936" y="35560"/>
                </a:lnTo>
                <a:lnTo>
                  <a:pt x="291236" y="44450"/>
                </a:lnTo>
                <a:lnTo>
                  <a:pt x="247849" y="44449"/>
                </a:lnTo>
                <a:lnTo>
                  <a:pt x="219339" y="49529"/>
                </a:lnTo>
                <a:lnTo>
                  <a:pt x="191077" y="57149"/>
                </a:lnTo>
                <a:lnTo>
                  <a:pt x="179105" y="62229"/>
                </a:lnTo>
                <a:lnTo>
                  <a:pt x="168529" y="66039"/>
                </a:lnTo>
                <a:lnTo>
                  <a:pt x="159426" y="71119"/>
                </a:lnTo>
                <a:lnTo>
                  <a:pt x="151873" y="74929"/>
                </a:lnTo>
                <a:lnTo>
                  <a:pt x="191370" y="74929"/>
                </a:lnTo>
                <a:lnTo>
                  <a:pt x="197114" y="72389"/>
                </a:lnTo>
                <a:lnTo>
                  <a:pt x="223342" y="64769"/>
                </a:lnTo>
                <a:lnTo>
                  <a:pt x="236550" y="62229"/>
                </a:lnTo>
                <a:lnTo>
                  <a:pt x="249773" y="60959"/>
                </a:lnTo>
                <a:lnTo>
                  <a:pt x="428826" y="60960"/>
                </a:lnTo>
                <a:lnTo>
                  <a:pt x="427386" y="59690"/>
                </a:lnTo>
                <a:lnTo>
                  <a:pt x="407258" y="44450"/>
                </a:lnTo>
                <a:lnTo>
                  <a:pt x="385789" y="30480"/>
                </a:lnTo>
                <a:lnTo>
                  <a:pt x="363044" y="20320"/>
                </a:lnTo>
                <a:lnTo>
                  <a:pt x="338512" y="11430"/>
                </a:lnTo>
                <a:close/>
              </a:path>
              <a:path w="523240" h="521970">
                <a:moveTo>
                  <a:pt x="410934" y="61738"/>
                </a:moveTo>
                <a:lnTo>
                  <a:pt x="411075" y="62230"/>
                </a:lnTo>
                <a:lnTo>
                  <a:pt x="411717" y="62718"/>
                </a:lnTo>
                <a:lnTo>
                  <a:pt x="410934" y="61738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663610" y="7193498"/>
            <a:ext cx="1059234" cy="19023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88270" y="7630515"/>
            <a:ext cx="1238915" cy="20858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90770" y="7984458"/>
            <a:ext cx="1065517" cy="17289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44060" y="3479265"/>
            <a:ext cx="4390861" cy="649425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4696480" y="3347086"/>
            <a:ext cx="4182745" cy="657867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41729" y="2800291"/>
            <a:ext cx="2703582" cy="30181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68453" y="3070901"/>
            <a:ext cx="1573774" cy="1573774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4860699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654417" y="3771403"/>
            <a:ext cx="114915" cy="21692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15116023" y="3589267"/>
            <a:ext cx="648970" cy="553720"/>
          </a:xfrm>
          <a:custGeom>
            <a:avLst/>
            <a:gdLst/>
            <a:ahLst/>
            <a:cxnLst/>
            <a:rect l="l" t="t" r="r" b="b"/>
            <a:pathLst>
              <a:path w="648969" h="553720">
                <a:moveTo>
                  <a:pt x="535101" y="83527"/>
                </a:moveTo>
                <a:lnTo>
                  <a:pt x="527646" y="78587"/>
                </a:lnTo>
                <a:lnTo>
                  <a:pt x="500672" y="60680"/>
                </a:lnTo>
                <a:lnTo>
                  <a:pt x="463829" y="42303"/>
                </a:lnTo>
                <a:lnTo>
                  <a:pt x="433108" y="31445"/>
                </a:lnTo>
                <a:lnTo>
                  <a:pt x="433108" y="135343"/>
                </a:lnTo>
                <a:lnTo>
                  <a:pt x="432003" y="146456"/>
                </a:lnTo>
                <a:lnTo>
                  <a:pt x="407809" y="182549"/>
                </a:lnTo>
                <a:lnTo>
                  <a:pt x="376275" y="192087"/>
                </a:lnTo>
                <a:lnTo>
                  <a:pt x="365137" y="190982"/>
                </a:lnTo>
                <a:lnTo>
                  <a:pt x="329006" y="166827"/>
                </a:lnTo>
                <a:lnTo>
                  <a:pt x="319455" y="135343"/>
                </a:lnTo>
                <a:lnTo>
                  <a:pt x="320167" y="128244"/>
                </a:lnTo>
                <a:lnTo>
                  <a:pt x="320560" y="124218"/>
                </a:lnTo>
                <a:lnTo>
                  <a:pt x="344754" y="88125"/>
                </a:lnTo>
                <a:lnTo>
                  <a:pt x="376275" y="78587"/>
                </a:lnTo>
                <a:lnTo>
                  <a:pt x="387413" y="79692"/>
                </a:lnTo>
                <a:lnTo>
                  <a:pt x="423557" y="103860"/>
                </a:lnTo>
                <a:lnTo>
                  <a:pt x="433108" y="135343"/>
                </a:lnTo>
                <a:lnTo>
                  <a:pt x="433108" y="31445"/>
                </a:lnTo>
                <a:lnTo>
                  <a:pt x="425005" y="28575"/>
                </a:lnTo>
                <a:lnTo>
                  <a:pt x="384632" y="19697"/>
                </a:lnTo>
                <a:lnTo>
                  <a:pt x="343471" y="15849"/>
                </a:lnTo>
                <a:lnTo>
                  <a:pt x="302310" y="17094"/>
                </a:lnTo>
                <a:lnTo>
                  <a:pt x="262636" y="23228"/>
                </a:lnTo>
                <a:lnTo>
                  <a:pt x="262636" y="184988"/>
                </a:lnTo>
                <a:lnTo>
                  <a:pt x="261531" y="196113"/>
                </a:lnTo>
                <a:lnTo>
                  <a:pt x="237337" y="232206"/>
                </a:lnTo>
                <a:lnTo>
                  <a:pt x="205803" y="241744"/>
                </a:lnTo>
                <a:lnTo>
                  <a:pt x="194678" y="240639"/>
                </a:lnTo>
                <a:lnTo>
                  <a:pt x="191604" y="239712"/>
                </a:lnTo>
                <a:lnTo>
                  <a:pt x="191604" y="348132"/>
                </a:lnTo>
                <a:lnTo>
                  <a:pt x="174967" y="388264"/>
                </a:lnTo>
                <a:lnTo>
                  <a:pt x="134785" y="404888"/>
                </a:lnTo>
                <a:lnTo>
                  <a:pt x="123647" y="403783"/>
                </a:lnTo>
                <a:lnTo>
                  <a:pt x="87503" y="379615"/>
                </a:lnTo>
                <a:lnTo>
                  <a:pt x="77965" y="348132"/>
                </a:lnTo>
                <a:lnTo>
                  <a:pt x="79057" y="337019"/>
                </a:lnTo>
                <a:lnTo>
                  <a:pt x="103251" y="300926"/>
                </a:lnTo>
                <a:lnTo>
                  <a:pt x="134785" y="291388"/>
                </a:lnTo>
                <a:lnTo>
                  <a:pt x="145923" y="292493"/>
                </a:lnTo>
                <a:lnTo>
                  <a:pt x="182054" y="316649"/>
                </a:lnTo>
                <a:lnTo>
                  <a:pt x="191604" y="348132"/>
                </a:lnTo>
                <a:lnTo>
                  <a:pt x="191604" y="239712"/>
                </a:lnTo>
                <a:lnTo>
                  <a:pt x="158534" y="216471"/>
                </a:lnTo>
                <a:lnTo>
                  <a:pt x="148983" y="184988"/>
                </a:lnTo>
                <a:lnTo>
                  <a:pt x="150088" y="173863"/>
                </a:lnTo>
                <a:lnTo>
                  <a:pt x="174282" y="137769"/>
                </a:lnTo>
                <a:lnTo>
                  <a:pt x="205803" y="128244"/>
                </a:lnTo>
                <a:lnTo>
                  <a:pt x="216941" y="129349"/>
                </a:lnTo>
                <a:lnTo>
                  <a:pt x="253085" y="153504"/>
                </a:lnTo>
                <a:lnTo>
                  <a:pt x="262636" y="184988"/>
                </a:lnTo>
                <a:lnTo>
                  <a:pt x="262636" y="23228"/>
                </a:lnTo>
                <a:lnTo>
                  <a:pt x="261620" y="23380"/>
                </a:lnTo>
                <a:lnTo>
                  <a:pt x="221856" y="34658"/>
                </a:lnTo>
                <a:lnTo>
                  <a:pt x="180721" y="52463"/>
                </a:lnTo>
                <a:lnTo>
                  <a:pt x="142519" y="75514"/>
                </a:lnTo>
                <a:lnTo>
                  <a:pt x="107721" y="103428"/>
                </a:lnTo>
                <a:lnTo>
                  <a:pt x="76847" y="135902"/>
                </a:lnTo>
                <a:lnTo>
                  <a:pt x="50609" y="172199"/>
                </a:lnTo>
                <a:lnTo>
                  <a:pt x="29552" y="211505"/>
                </a:lnTo>
                <a:lnTo>
                  <a:pt x="13931" y="253263"/>
                </a:lnTo>
                <a:lnTo>
                  <a:pt x="3987" y="296926"/>
                </a:lnTo>
                <a:lnTo>
                  <a:pt x="0" y="341528"/>
                </a:lnTo>
                <a:lnTo>
                  <a:pt x="2006" y="386054"/>
                </a:lnTo>
                <a:lnTo>
                  <a:pt x="9931" y="429920"/>
                </a:lnTo>
                <a:lnTo>
                  <a:pt x="23723" y="472528"/>
                </a:lnTo>
                <a:lnTo>
                  <a:pt x="24168" y="473417"/>
                </a:lnTo>
                <a:lnTo>
                  <a:pt x="24485" y="474294"/>
                </a:lnTo>
                <a:lnTo>
                  <a:pt x="46329" y="510120"/>
                </a:lnTo>
                <a:lnTo>
                  <a:pt x="75946" y="534885"/>
                </a:lnTo>
                <a:lnTo>
                  <a:pt x="148424" y="552843"/>
                </a:lnTo>
                <a:lnTo>
                  <a:pt x="185559" y="545503"/>
                </a:lnTo>
                <a:lnTo>
                  <a:pt x="219506" y="526923"/>
                </a:lnTo>
                <a:lnTo>
                  <a:pt x="247396" y="496849"/>
                </a:lnTo>
                <a:lnTo>
                  <a:pt x="269532" y="468477"/>
                </a:lnTo>
                <a:lnTo>
                  <a:pt x="295554" y="443903"/>
                </a:lnTo>
                <a:lnTo>
                  <a:pt x="324980" y="423506"/>
                </a:lnTo>
                <a:lnTo>
                  <a:pt x="357314" y="407708"/>
                </a:lnTo>
                <a:lnTo>
                  <a:pt x="358749" y="407149"/>
                </a:lnTo>
                <a:lnTo>
                  <a:pt x="360184" y="406717"/>
                </a:lnTo>
                <a:lnTo>
                  <a:pt x="361607" y="406184"/>
                </a:lnTo>
                <a:lnTo>
                  <a:pt x="362356" y="404888"/>
                </a:lnTo>
                <a:lnTo>
                  <a:pt x="371043" y="389661"/>
                </a:lnTo>
                <a:lnTo>
                  <a:pt x="383641" y="375691"/>
                </a:lnTo>
                <a:lnTo>
                  <a:pt x="398945" y="364731"/>
                </a:lnTo>
                <a:lnTo>
                  <a:pt x="416433" y="357200"/>
                </a:lnTo>
                <a:lnTo>
                  <a:pt x="416674" y="349211"/>
                </a:lnTo>
                <a:lnTo>
                  <a:pt x="417842" y="341337"/>
                </a:lnTo>
                <a:lnTo>
                  <a:pt x="419900" y="333654"/>
                </a:lnTo>
                <a:lnTo>
                  <a:pt x="422846" y="326224"/>
                </a:lnTo>
                <a:lnTo>
                  <a:pt x="438962" y="291388"/>
                </a:lnTo>
                <a:lnTo>
                  <a:pt x="461924" y="241744"/>
                </a:lnTo>
                <a:lnTo>
                  <a:pt x="484886" y="192087"/>
                </a:lnTo>
                <a:lnTo>
                  <a:pt x="535101" y="83527"/>
                </a:lnTo>
                <a:close/>
              </a:path>
              <a:path w="648969" h="553720">
                <a:moveTo>
                  <a:pt x="648677" y="29730"/>
                </a:moveTo>
                <a:lnTo>
                  <a:pt x="618312" y="0"/>
                </a:lnTo>
                <a:lnTo>
                  <a:pt x="605586" y="4965"/>
                </a:lnTo>
                <a:lnTo>
                  <a:pt x="600443" y="9804"/>
                </a:lnTo>
                <a:lnTo>
                  <a:pt x="445211" y="345516"/>
                </a:lnTo>
                <a:lnTo>
                  <a:pt x="444093" y="353783"/>
                </a:lnTo>
                <a:lnTo>
                  <a:pt x="446798" y="369887"/>
                </a:lnTo>
                <a:lnTo>
                  <a:pt x="450545" y="377342"/>
                </a:lnTo>
                <a:lnTo>
                  <a:pt x="456222" y="383235"/>
                </a:lnTo>
                <a:lnTo>
                  <a:pt x="445744" y="381736"/>
                </a:lnTo>
                <a:lnTo>
                  <a:pt x="406247" y="393877"/>
                </a:lnTo>
                <a:lnTo>
                  <a:pt x="379183" y="455307"/>
                </a:lnTo>
                <a:lnTo>
                  <a:pt x="385521" y="517105"/>
                </a:lnTo>
                <a:lnTo>
                  <a:pt x="377634" y="553440"/>
                </a:lnTo>
                <a:lnTo>
                  <a:pt x="380022" y="553440"/>
                </a:lnTo>
                <a:lnTo>
                  <a:pt x="391553" y="551586"/>
                </a:lnTo>
                <a:lnTo>
                  <a:pt x="464832" y="513575"/>
                </a:lnTo>
                <a:lnTo>
                  <a:pt x="498259" y="464515"/>
                </a:lnTo>
                <a:lnTo>
                  <a:pt x="502615" y="445922"/>
                </a:lnTo>
                <a:lnTo>
                  <a:pt x="502526" y="436372"/>
                </a:lnTo>
                <a:lnTo>
                  <a:pt x="480491" y="395185"/>
                </a:lnTo>
                <a:lnTo>
                  <a:pt x="487311" y="395478"/>
                </a:lnTo>
                <a:lnTo>
                  <a:pt x="520738" y="375285"/>
                </a:lnTo>
                <a:lnTo>
                  <a:pt x="523633" y="369125"/>
                </a:lnTo>
                <a:lnTo>
                  <a:pt x="648677" y="2973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618078" y="8107838"/>
            <a:ext cx="1232632" cy="2118469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3350473" y="5652393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02602" y="5775426"/>
            <a:ext cx="160832" cy="226171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5792493" y="8961402"/>
            <a:ext cx="1751964" cy="534035"/>
          </a:xfrm>
          <a:custGeom>
            <a:avLst/>
            <a:gdLst/>
            <a:ahLst/>
            <a:cxnLst/>
            <a:rect l="l" t="t" r="r" b="b"/>
            <a:pathLst>
              <a:path w="1751965" h="534034">
                <a:moveTo>
                  <a:pt x="1662567" y="0"/>
                </a:moveTo>
                <a:lnTo>
                  <a:pt x="89002" y="0"/>
                </a:lnTo>
                <a:lnTo>
                  <a:pt x="54378" y="7000"/>
                </a:lnTo>
                <a:lnTo>
                  <a:pt x="26085" y="26085"/>
                </a:lnTo>
                <a:lnTo>
                  <a:pt x="7000" y="54378"/>
                </a:lnTo>
                <a:lnTo>
                  <a:pt x="0" y="89002"/>
                </a:lnTo>
                <a:lnTo>
                  <a:pt x="0" y="445012"/>
                </a:lnTo>
                <a:lnTo>
                  <a:pt x="7000" y="479636"/>
                </a:lnTo>
                <a:lnTo>
                  <a:pt x="26085" y="507929"/>
                </a:lnTo>
                <a:lnTo>
                  <a:pt x="54378" y="527014"/>
                </a:lnTo>
                <a:lnTo>
                  <a:pt x="89002" y="534015"/>
                </a:lnTo>
                <a:lnTo>
                  <a:pt x="1662567" y="534015"/>
                </a:lnTo>
                <a:lnTo>
                  <a:pt x="1697191" y="527014"/>
                </a:lnTo>
                <a:lnTo>
                  <a:pt x="1725484" y="507929"/>
                </a:lnTo>
                <a:lnTo>
                  <a:pt x="1744568" y="479636"/>
                </a:lnTo>
                <a:lnTo>
                  <a:pt x="1751569" y="445012"/>
                </a:lnTo>
                <a:lnTo>
                  <a:pt x="1751569" y="89002"/>
                </a:lnTo>
                <a:lnTo>
                  <a:pt x="1744568" y="54378"/>
                </a:lnTo>
                <a:lnTo>
                  <a:pt x="1725484" y="26085"/>
                </a:lnTo>
                <a:lnTo>
                  <a:pt x="1697191" y="7000"/>
                </a:lnTo>
                <a:lnTo>
                  <a:pt x="1662567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2493" y="8961402"/>
            <a:ext cx="1751964" cy="534035"/>
          </a:xfrm>
          <a:custGeom>
            <a:avLst/>
            <a:gdLst/>
            <a:ahLst/>
            <a:cxnLst/>
            <a:rect l="l" t="t" r="r" b="b"/>
            <a:pathLst>
              <a:path w="1751965" h="534034">
                <a:moveTo>
                  <a:pt x="0" y="89002"/>
                </a:moveTo>
                <a:lnTo>
                  <a:pt x="7000" y="54378"/>
                </a:lnTo>
                <a:lnTo>
                  <a:pt x="26085" y="26085"/>
                </a:lnTo>
                <a:lnTo>
                  <a:pt x="54378" y="7000"/>
                </a:lnTo>
                <a:lnTo>
                  <a:pt x="89002" y="0"/>
                </a:lnTo>
                <a:lnTo>
                  <a:pt x="1662567" y="0"/>
                </a:lnTo>
                <a:lnTo>
                  <a:pt x="1697191" y="7000"/>
                </a:lnTo>
                <a:lnTo>
                  <a:pt x="1725484" y="26085"/>
                </a:lnTo>
                <a:lnTo>
                  <a:pt x="1744568" y="54378"/>
                </a:lnTo>
                <a:lnTo>
                  <a:pt x="1751569" y="89002"/>
                </a:lnTo>
                <a:lnTo>
                  <a:pt x="1751569" y="445012"/>
                </a:lnTo>
                <a:lnTo>
                  <a:pt x="1744568" y="479636"/>
                </a:lnTo>
                <a:lnTo>
                  <a:pt x="1725484" y="507929"/>
                </a:lnTo>
                <a:lnTo>
                  <a:pt x="1697191" y="527014"/>
                </a:lnTo>
                <a:lnTo>
                  <a:pt x="1662567" y="534015"/>
                </a:lnTo>
                <a:lnTo>
                  <a:pt x="89002" y="534015"/>
                </a:lnTo>
                <a:lnTo>
                  <a:pt x="54378" y="527014"/>
                </a:lnTo>
                <a:lnTo>
                  <a:pt x="26085" y="507929"/>
                </a:lnTo>
                <a:lnTo>
                  <a:pt x="7000" y="479636"/>
                </a:lnTo>
                <a:lnTo>
                  <a:pt x="0" y="445012"/>
                </a:lnTo>
                <a:lnTo>
                  <a:pt x="0" y="89002"/>
                </a:lnTo>
                <a:close/>
              </a:path>
            </a:pathLst>
          </a:custGeom>
          <a:ln w="785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58405" y="8961402"/>
            <a:ext cx="1750695" cy="534035"/>
          </a:xfrm>
          <a:custGeom>
            <a:avLst/>
            <a:gdLst/>
            <a:ahLst/>
            <a:cxnLst/>
            <a:rect l="l" t="t" r="r" b="b"/>
            <a:pathLst>
              <a:path w="1750695" h="534034">
                <a:moveTo>
                  <a:pt x="1661310" y="0"/>
                </a:moveTo>
                <a:lnTo>
                  <a:pt x="89002" y="0"/>
                </a:lnTo>
                <a:lnTo>
                  <a:pt x="54378" y="7000"/>
                </a:lnTo>
                <a:lnTo>
                  <a:pt x="26085" y="26085"/>
                </a:lnTo>
                <a:lnTo>
                  <a:pt x="7000" y="54378"/>
                </a:lnTo>
                <a:lnTo>
                  <a:pt x="0" y="89002"/>
                </a:lnTo>
                <a:lnTo>
                  <a:pt x="0" y="445012"/>
                </a:lnTo>
                <a:lnTo>
                  <a:pt x="7000" y="479636"/>
                </a:lnTo>
                <a:lnTo>
                  <a:pt x="26085" y="507929"/>
                </a:lnTo>
                <a:lnTo>
                  <a:pt x="54378" y="527014"/>
                </a:lnTo>
                <a:lnTo>
                  <a:pt x="89002" y="534015"/>
                </a:lnTo>
                <a:lnTo>
                  <a:pt x="1661310" y="534015"/>
                </a:lnTo>
                <a:lnTo>
                  <a:pt x="1695934" y="527014"/>
                </a:lnTo>
                <a:lnTo>
                  <a:pt x="1724227" y="507929"/>
                </a:lnTo>
                <a:lnTo>
                  <a:pt x="1743312" y="479636"/>
                </a:lnTo>
                <a:lnTo>
                  <a:pt x="1750313" y="445012"/>
                </a:lnTo>
                <a:lnTo>
                  <a:pt x="1750313" y="89002"/>
                </a:lnTo>
                <a:lnTo>
                  <a:pt x="1743312" y="54378"/>
                </a:lnTo>
                <a:lnTo>
                  <a:pt x="1724227" y="26085"/>
                </a:lnTo>
                <a:lnTo>
                  <a:pt x="1695934" y="7000"/>
                </a:lnTo>
                <a:lnTo>
                  <a:pt x="1661310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58405" y="8961402"/>
            <a:ext cx="1750695" cy="534035"/>
          </a:xfrm>
          <a:custGeom>
            <a:avLst/>
            <a:gdLst/>
            <a:ahLst/>
            <a:cxnLst/>
            <a:rect l="l" t="t" r="r" b="b"/>
            <a:pathLst>
              <a:path w="1750695" h="534034">
                <a:moveTo>
                  <a:pt x="0" y="89002"/>
                </a:moveTo>
                <a:lnTo>
                  <a:pt x="7000" y="54378"/>
                </a:lnTo>
                <a:lnTo>
                  <a:pt x="26085" y="26085"/>
                </a:lnTo>
                <a:lnTo>
                  <a:pt x="54378" y="7000"/>
                </a:lnTo>
                <a:lnTo>
                  <a:pt x="89002" y="0"/>
                </a:lnTo>
                <a:lnTo>
                  <a:pt x="1661310" y="0"/>
                </a:lnTo>
                <a:lnTo>
                  <a:pt x="1695934" y="7000"/>
                </a:lnTo>
                <a:lnTo>
                  <a:pt x="1724227" y="26085"/>
                </a:lnTo>
                <a:lnTo>
                  <a:pt x="1743312" y="54378"/>
                </a:lnTo>
                <a:lnTo>
                  <a:pt x="1750313" y="89002"/>
                </a:lnTo>
                <a:lnTo>
                  <a:pt x="1750313" y="445012"/>
                </a:lnTo>
                <a:lnTo>
                  <a:pt x="1743312" y="479636"/>
                </a:lnTo>
                <a:lnTo>
                  <a:pt x="1724227" y="507929"/>
                </a:lnTo>
                <a:lnTo>
                  <a:pt x="1695934" y="527014"/>
                </a:lnTo>
                <a:lnTo>
                  <a:pt x="1661310" y="534015"/>
                </a:lnTo>
                <a:lnTo>
                  <a:pt x="89002" y="534015"/>
                </a:lnTo>
                <a:lnTo>
                  <a:pt x="54378" y="527014"/>
                </a:lnTo>
                <a:lnTo>
                  <a:pt x="26085" y="507929"/>
                </a:lnTo>
                <a:lnTo>
                  <a:pt x="7000" y="479636"/>
                </a:lnTo>
                <a:lnTo>
                  <a:pt x="0" y="445012"/>
                </a:lnTo>
                <a:lnTo>
                  <a:pt x="0" y="89002"/>
                </a:lnTo>
                <a:close/>
              </a:path>
            </a:pathLst>
          </a:custGeom>
          <a:ln w="785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50473" y="6692780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0473" y="4762786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50473" y="7822379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592343" y="2883681"/>
            <a:ext cx="1250223" cy="1575658"/>
          </a:xfrm>
          <a:prstGeom prst="rect">
            <a:avLst/>
          </a:prstGeom>
          <a:ln>
            <a:noFill/>
          </a:ln>
        </p:spPr>
      </p:pic>
      <p:sp>
        <p:nvSpPr>
          <p:cNvPr id="140" name="object 140"/>
          <p:cNvSpPr/>
          <p:nvPr/>
        </p:nvSpPr>
        <p:spPr>
          <a:xfrm>
            <a:off x="3350473" y="8764759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99692638-BAB2-4C2A-9EFF-B7BF9A2C35E5}"/>
              </a:ext>
            </a:extLst>
          </p:cNvPr>
          <p:cNvSpPr txBox="1"/>
          <p:nvPr/>
        </p:nvSpPr>
        <p:spPr>
          <a:xfrm>
            <a:off x="1278914" y="4739361"/>
            <a:ext cx="20399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spc="-1" dirty="0">
                <a:solidFill>
                  <a:srgbClr val="4756A0"/>
                </a:solidFill>
                <a:latin typeface="Arial"/>
              </a:rPr>
              <a:t>7+9 ДГ</a:t>
            </a:r>
            <a:endParaRPr lang="ru-RU" spc="-1" dirty="0">
              <a:solidFill>
                <a:srgbClr val="000000"/>
              </a:solidFill>
              <a:latin typeface="Arial"/>
            </a:endParaRPr>
          </a:p>
          <a:p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9AF89088-6111-4772-AF03-9C4F5D6A3BE7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F6A68275-609E-4983-B32E-F5B8C3DACC29}"/>
              </a:ext>
            </a:extLst>
          </p:cNvPr>
          <p:cNvSpPr txBox="1"/>
          <p:nvPr/>
        </p:nvSpPr>
        <p:spPr>
          <a:xfrm>
            <a:off x="3508166" y="4739361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C5210C50-884D-4CF0-A1A4-4A3F2E6C085C}"/>
              </a:ext>
            </a:extLst>
          </p:cNvPr>
          <p:cNvSpPr txBox="1"/>
          <p:nvPr/>
        </p:nvSpPr>
        <p:spPr>
          <a:xfrm>
            <a:off x="1317168" y="584720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DD86E976-3B55-4893-AFD4-D9509AFB5209}"/>
              </a:ext>
            </a:extLst>
          </p:cNvPr>
          <p:cNvSpPr txBox="1"/>
          <p:nvPr/>
        </p:nvSpPr>
        <p:spPr>
          <a:xfrm>
            <a:off x="1253551" y="714213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462A7978-F3FC-492C-972F-4B1B7D0FE569}"/>
              </a:ext>
            </a:extLst>
          </p:cNvPr>
          <p:cNvSpPr txBox="1"/>
          <p:nvPr/>
        </p:nvSpPr>
        <p:spPr>
          <a:xfrm>
            <a:off x="3508166" y="584720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7176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252B1A3-928C-4622-B68E-DED841171C21}"/>
              </a:ext>
            </a:extLst>
          </p:cNvPr>
          <p:cNvSpPr txBox="1"/>
          <p:nvPr/>
        </p:nvSpPr>
        <p:spPr>
          <a:xfrm>
            <a:off x="3490406" y="7142134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ACC9E7-6279-4D06-A475-9A89F3C56956}"/>
              </a:ext>
            </a:extLst>
          </p:cNvPr>
          <p:cNvSpPr txBox="1"/>
          <p:nvPr/>
        </p:nvSpPr>
        <p:spPr>
          <a:xfrm>
            <a:off x="5792493" y="4816475"/>
            <a:ext cx="7810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5A235E0D-6065-4207-A7E5-43CA8B24E4B6}"/>
              </a:ext>
            </a:extLst>
          </p:cNvPr>
          <p:cNvSpPr txBox="1"/>
          <p:nvPr/>
        </p:nvSpPr>
        <p:spPr>
          <a:xfrm>
            <a:off x="5792493" y="5743341"/>
            <a:ext cx="5097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8E8CA72E-0665-4E96-AC9B-D071E3C88AC0}"/>
              </a:ext>
            </a:extLst>
          </p:cNvPr>
          <p:cNvSpPr txBox="1"/>
          <p:nvPr/>
        </p:nvSpPr>
        <p:spPr>
          <a:xfrm>
            <a:off x="5792493" y="6621721"/>
            <a:ext cx="5225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CBEA68EC-69ED-4FFE-88FD-0DD19400D2E7}"/>
              </a:ext>
            </a:extLst>
          </p:cNvPr>
          <p:cNvSpPr txBox="1"/>
          <p:nvPr/>
        </p:nvSpPr>
        <p:spPr>
          <a:xfrm>
            <a:off x="5792493" y="7861508"/>
            <a:ext cx="5063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4EE05E25-24FF-4D85-8E6A-152F36AF5BFE}"/>
              </a:ext>
            </a:extLst>
          </p:cNvPr>
          <p:cNvSpPr txBox="1"/>
          <p:nvPr/>
        </p:nvSpPr>
        <p:spPr>
          <a:xfrm>
            <a:off x="5834885" y="8531139"/>
            <a:ext cx="3574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больницы ЦРБ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835D1DE8-0C50-4558-A08E-A451BA1F8A8F}"/>
              </a:ext>
            </a:extLst>
          </p:cNvPr>
          <p:cNvSpPr txBox="1"/>
          <p:nvPr/>
        </p:nvSpPr>
        <p:spPr>
          <a:xfrm>
            <a:off x="10446778" y="4825757"/>
            <a:ext cx="4956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43F8F96-D8FA-4E75-BD14-E327D3209AE1}"/>
              </a:ext>
            </a:extLst>
          </p:cNvPr>
          <p:cNvSpPr txBox="1"/>
          <p:nvPr/>
        </p:nvSpPr>
        <p:spPr>
          <a:xfrm>
            <a:off x="10446778" y="5770162"/>
            <a:ext cx="6533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87A748DB-6E15-4E92-B008-3AAE2DAD4323}"/>
              </a:ext>
            </a:extLst>
          </p:cNvPr>
          <p:cNvSpPr txBox="1"/>
          <p:nvPr/>
        </p:nvSpPr>
        <p:spPr>
          <a:xfrm>
            <a:off x="10280650" y="6866688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839EDD39-B0BC-4C73-97F8-63BA7FED705A}"/>
              </a:ext>
            </a:extLst>
          </p:cNvPr>
          <p:cNvSpPr txBox="1"/>
          <p:nvPr/>
        </p:nvSpPr>
        <p:spPr>
          <a:xfrm>
            <a:off x="15016336" y="4791223"/>
            <a:ext cx="526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5055C605-AC90-41C9-A73F-DC03446BB93B}"/>
              </a:ext>
            </a:extLst>
          </p:cNvPr>
          <p:cNvSpPr txBox="1"/>
          <p:nvPr/>
        </p:nvSpPr>
        <p:spPr>
          <a:xfrm>
            <a:off x="14928904" y="5498427"/>
            <a:ext cx="526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4840792" y="6425802"/>
            <a:ext cx="525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CAD221DE-DA4E-4C17-BC6A-90D008CD4F7C}"/>
              </a:ext>
            </a:extLst>
          </p:cNvPr>
          <p:cNvSpPr txBox="1"/>
          <p:nvPr/>
        </p:nvSpPr>
        <p:spPr>
          <a:xfrm>
            <a:off x="14948333" y="5928006"/>
            <a:ext cx="3710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4319617-DEA8-43EA-B63D-61510272954F}"/>
              </a:ext>
            </a:extLst>
          </p:cNvPr>
          <p:cNvSpPr txBox="1"/>
          <p:nvPr/>
        </p:nvSpPr>
        <p:spPr>
          <a:xfrm>
            <a:off x="6528945" y="9196177"/>
            <a:ext cx="5990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76%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1CB6A611-A19C-4DCC-BFAF-EC7021BF7F79}"/>
              </a:ext>
            </a:extLst>
          </p:cNvPr>
          <p:cNvSpPr txBox="1"/>
          <p:nvPr/>
        </p:nvSpPr>
        <p:spPr>
          <a:xfrm>
            <a:off x="8401933" y="9173559"/>
            <a:ext cx="5990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60ECB22C-FFCD-4C6D-8CEF-5D7FFF19DD2B}"/>
              </a:ext>
            </a:extLst>
          </p:cNvPr>
          <p:cNvSpPr txBox="1"/>
          <p:nvPr/>
        </p:nvSpPr>
        <p:spPr>
          <a:xfrm>
            <a:off x="1268900" y="5097076"/>
            <a:ext cx="12574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05A800B-8472-4527-A7A0-9F85F8EE011F}"/>
              </a:ext>
            </a:extLst>
          </p:cNvPr>
          <p:cNvSpPr txBox="1"/>
          <p:nvPr/>
        </p:nvSpPr>
        <p:spPr>
          <a:xfrm>
            <a:off x="3508166" y="5097076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C612BA3-D346-4E6C-8A98-D16663BC5E01}"/>
              </a:ext>
            </a:extLst>
          </p:cNvPr>
          <p:cNvSpPr txBox="1"/>
          <p:nvPr/>
        </p:nvSpPr>
        <p:spPr>
          <a:xfrm>
            <a:off x="1283364" y="6179131"/>
            <a:ext cx="15296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D53ED2CF-8E03-4180-935C-BB2B6E201A30}"/>
              </a:ext>
            </a:extLst>
          </p:cNvPr>
          <p:cNvSpPr txBox="1"/>
          <p:nvPr/>
        </p:nvSpPr>
        <p:spPr>
          <a:xfrm>
            <a:off x="3508166" y="6179131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5F42F402-CCEE-4902-A20E-D19DFCA17D51}"/>
              </a:ext>
            </a:extLst>
          </p:cNvPr>
          <p:cNvSpPr txBox="1"/>
          <p:nvPr/>
        </p:nvSpPr>
        <p:spPr>
          <a:xfrm>
            <a:off x="3490407" y="7646064"/>
            <a:ext cx="12790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A8135A4C-8F3D-4566-BEAC-9E4EB4D758E4}"/>
              </a:ext>
            </a:extLst>
          </p:cNvPr>
          <p:cNvSpPr txBox="1"/>
          <p:nvPr/>
        </p:nvSpPr>
        <p:spPr>
          <a:xfrm>
            <a:off x="1277308" y="7553571"/>
            <a:ext cx="12574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DEAB076B-4D71-4911-8B2F-71D63B4E1886}"/>
              </a:ext>
            </a:extLst>
          </p:cNvPr>
          <p:cNvSpPr txBox="1"/>
          <p:nvPr/>
        </p:nvSpPr>
        <p:spPr>
          <a:xfrm>
            <a:off x="6236569" y="4829243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коек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754A17F6-057B-4716-82BC-04420E65CE40}"/>
              </a:ext>
            </a:extLst>
          </p:cNvPr>
          <p:cNvSpPr txBox="1"/>
          <p:nvPr/>
        </p:nvSpPr>
        <p:spPr>
          <a:xfrm>
            <a:off x="6200156" y="5755063"/>
            <a:ext cx="26886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88EE2BAD-6588-4965-9F06-BAD7D1C0E156}"/>
              </a:ext>
            </a:extLst>
          </p:cNvPr>
          <p:cNvSpPr txBox="1"/>
          <p:nvPr/>
        </p:nvSpPr>
        <p:spPr>
          <a:xfrm>
            <a:off x="6231138" y="6626327"/>
            <a:ext cx="26886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амбулаторно-клинических</a:t>
            </a:r>
            <a:endParaRPr lang="ru-RU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унктов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D9FE80D6-18AF-4E0F-82F8-F7755A7F9259}"/>
              </a:ext>
            </a:extLst>
          </p:cNvPr>
          <p:cNvSpPr txBox="1"/>
          <p:nvPr/>
        </p:nvSpPr>
        <p:spPr>
          <a:xfrm>
            <a:off x="6231138" y="7876736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учреждение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8CBAE9B9-B674-4A67-822B-3D71B6E57B6C}"/>
              </a:ext>
            </a:extLst>
          </p:cNvPr>
          <p:cNvSpPr txBox="1"/>
          <p:nvPr/>
        </p:nvSpPr>
        <p:spPr>
          <a:xfrm>
            <a:off x="5940038" y="8980918"/>
            <a:ext cx="15166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здания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FF568ACF-C676-4497-BDD3-BFB5DA44B7D9}"/>
              </a:ext>
            </a:extLst>
          </p:cNvPr>
          <p:cNvSpPr txBox="1"/>
          <p:nvPr/>
        </p:nvSpPr>
        <p:spPr>
          <a:xfrm>
            <a:off x="7805515" y="8980918"/>
            <a:ext cx="15166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оборудования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A2632A15-B584-4C0D-8BBD-09E7BAFB9A00}"/>
              </a:ext>
            </a:extLst>
          </p:cNvPr>
          <p:cNvSpPr txBox="1"/>
          <p:nvPr/>
        </p:nvSpPr>
        <p:spPr>
          <a:xfrm>
            <a:off x="11100081" y="4850324"/>
            <a:ext cx="26886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Физкультурно-спортивный цент</a:t>
            </a:r>
            <a:endParaRPr lang="x-none" sz="1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EC8A96A5-479A-4BA2-A3E9-8606621C974F}"/>
              </a:ext>
            </a:extLst>
          </p:cNvPr>
          <p:cNvSpPr txBox="1"/>
          <p:nvPr/>
        </p:nvSpPr>
        <p:spPr>
          <a:xfrm>
            <a:off x="11100081" y="5804896"/>
            <a:ext cx="2688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D3353E5-F213-4313-9CBF-D30C857BA1D9}"/>
              </a:ext>
            </a:extLst>
          </p:cNvPr>
          <p:cNvSpPr txBox="1"/>
          <p:nvPr/>
        </p:nvSpPr>
        <p:spPr>
          <a:xfrm>
            <a:off x="11100081" y="6805195"/>
            <a:ext cx="26886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 сооружений</a:t>
            </a:r>
            <a:endParaRPr lang="x-none" sz="1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627F195F-C7BF-49C1-8720-A1A5E9AF376B}"/>
              </a:ext>
            </a:extLst>
          </p:cNvPr>
          <p:cNvSpPr txBox="1"/>
          <p:nvPr/>
        </p:nvSpPr>
        <p:spPr>
          <a:xfrm>
            <a:off x="15635333" y="4799134"/>
            <a:ext cx="2688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</a:t>
            </a:r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x-none" sz="1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651F7FD7-23C4-4E8C-819A-C0B353C2EDC0}"/>
              </a:ext>
            </a:extLst>
          </p:cNvPr>
          <p:cNvSpPr txBox="1"/>
          <p:nvPr/>
        </p:nvSpPr>
        <p:spPr>
          <a:xfrm>
            <a:off x="15635333" y="5523941"/>
            <a:ext cx="2688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528852" y="6446559"/>
            <a:ext cx="29813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культурного наследия, из них: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D84C5B49-5191-4CE1-9A04-FDAB3032D58F}"/>
              </a:ext>
            </a:extLst>
          </p:cNvPr>
          <p:cNvSpPr txBox="1"/>
          <p:nvPr/>
        </p:nvSpPr>
        <p:spPr>
          <a:xfrm>
            <a:off x="15396442" y="5932910"/>
            <a:ext cx="2688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маршрут</a:t>
            </a:r>
            <a:endParaRPr lang="x-none" sz="1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937780" y="10954472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510358" y="7153621"/>
            <a:ext cx="29813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памятника 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археологии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4871227" y="7060034"/>
            <a:ext cx="525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440508" y="7606935"/>
            <a:ext cx="29813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 истории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488935" y="8036951"/>
            <a:ext cx="29813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 архитектуры 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градостроительства 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DA6EE5F8-36DA-4726-88DC-0CBB9B1DE079}"/>
              </a:ext>
            </a:extLst>
          </p:cNvPr>
          <p:cNvSpPr txBox="1"/>
          <p:nvPr/>
        </p:nvSpPr>
        <p:spPr>
          <a:xfrm>
            <a:off x="15421928" y="8531139"/>
            <a:ext cx="29813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Достопримечательное место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4907992" y="7610468"/>
            <a:ext cx="525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4890838" y="7995664"/>
            <a:ext cx="525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F4E2162-E4A7-4D4F-8F88-6936E5CEC5A8}"/>
              </a:ext>
            </a:extLst>
          </p:cNvPr>
          <p:cNvSpPr txBox="1"/>
          <p:nvPr/>
        </p:nvSpPr>
        <p:spPr>
          <a:xfrm>
            <a:off x="14739951" y="8445949"/>
            <a:ext cx="7660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9326C02-E48C-4BAE-B52C-B28FBEF6E8DD}"/>
              </a:ext>
            </a:extLst>
          </p:cNvPr>
          <p:cNvSpPr/>
          <p:nvPr/>
        </p:nvSpPr>
        <p:spPr>
          <a:xfrm>
            <a:off x="-158750" y="-60325"/>
            <a:ext cx="21540994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xmlns="" id="{E224CCE8-DEFA-43D3-AFD5-6DE4F393004E}"/>
              </a:ext>
            </a:extLst>
          </p:cNvPr>
          <p:cNvSpPr/>
          <p:nvPr/>
        </p:nvSpPr>
        <p:spPr>
          <a:xfrm>
            <a:off x="3059245" y="2214469"/>
            <a:ext cx="15838003" cy="8740002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80139" y="10728301"/>
            <a:ext cx="310985" cy="22617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" y="2214469"/>
            <a:ext cx="2783951" cy="8740003"/>
          </a:xfrm>
          <a:custGeom>
            <a:avLst/>
            <a:gdLst/>
            <a:ahLst/>
            <a:cxnLst/>
            <a:rect l="l" t="t" r="r" b="b"/>
            <a:pathLst>
              <a:path w="6000115" h="6334125">
                <a:moveTo>
                  <a:pt x="5827047" y="0"/>
                </a:moveTo>
                <a:lnTo>
                  <a:pt x="0" y="0"/>
                </a:lnTo>
                <a:lnTo>
                  <a:pt x="0" y="6334047"/>
                </a:lnTo>
                <a:lnTo>
                  <a:pt x="5827047" y="6334047"/>
                </a:lnTo>
                <a:lnTo>
                  <a:pt x="5872966" y="6327874"/>
                </a:lnTo>
                <a:lnTo>
                  <a:pt x="5914235" y="6310453"/>
                </a:lnTo>
                <a:lnTo>
                  <a:pt x="5949203" y="6283434"/>
                </a:lnTo>
                <a:lnTo>
                  <a:pt x="5976222" y="6248465"/>
                </a:lnTo>
                <a:lnTo>
                  <a:pt x="5993643" y="6207197"/>
                </a:lnTo>
                <a:lnTo>
                  <a:pt x="5999817" y="6161278"/>
                </a:lnTo>
                <a:lnTo>
                  <a:pt x="5999817" y="172769"/>
                </a:lnTo>
                <a:lnTo>
                  <a:pt x="5993643" y="126850"/>
                </a:lnTo>
                <a:lnTo>
                  <a:pt x="5976222" y="85582"/>
                </a:lnTo>
                <a:lnTo>
                  <a:pt x="5949203" y="50613"/>
                </a:lnTo>
                <a:lnTo>
                  <a:pt x="5914235" y="23594"/>
                </a:lnTo>
                <a:lnTo>
                  <a:pt x="5872966" y="6173"/>
                </a:lnTo>
                <a:lnTo>
                  <a:pt x="5827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9177" y="5085290"/>
            <a:ext cx="160832" cy="2261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9996" y="6369963"/>
            <a:ext cx="158319" cy="22617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7319" y="6542097"/>
            <a:ext cx="142042" cy="6853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96C00F-B98F-4C8D-8C79-02CD3D0D66E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ИНВЕСТИЦИОННЫЕ ПРОЕКТЫ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934FEFA-F325-469E-A89F-A6560FEB8D25}"/>
              </a:ext>
            </a:extLst>
          </p:cNvPr>
          <p:cNvSpPr txBox="1"/>
          <p:nvPr/>
        </p:nvSpPr>
        <p:spPr>
          <a:xfrm>
            <a:off x="1" y="1598916"/>
            <a:ext cx="28790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КОМПАНИИ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9661B18-EB99-42A0-88A0-0178157666DF}"/>
              </a:ext>
            </a:extLst>
          </p:cNvPr>
          <p:cNvSpPr txBox="1"/>
          <p:nvPr/>
        </p:nvSpPr>
        <p:spPr>
          <a:xfrm>
            <a:off x="5269996" y="1557289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416FC81-3E0C-47C6-BDF2-BFD065CFBC02}"/>
              </a:ext>
            </a:extLst>
          </p:cNvPr>
          <p:cNvSpPr txBox="1"/>
          <p:nvPr/>
        </p:nvSpPr>
        <p:spPr>
          <a:xfrm>
            <a:off x="12619595" y="1446202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C55BCA6-C63D-42C6-88A5-C77D00CE401E}"/>
              </a:ext>
            </a:extLst>
          </p:cNvPr>
          <p:cNvSpPr txBox="1"/>
          <p:nvPr/>
        </p:nvSpPr>
        <p:spPr>
          <a:xfrm>
            <a:off x="15865305" y="1392950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60BAB60-B369-4C3D-BF0D-FA04AFBC4E5D}"/>
              </a:ext>
            </a:extLst>
          </p:cNvPr>
          <p:cNvSpPr txBox="1"/>
          <p:nvPr/>
        </p:nvSpPr>
        <p:spPr>
          <a:xfrm>
            <a:off x="136193" y="2485585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«ОКБ-Планета»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448E0B3-B0CD-4E5D-9608-90D993BB2E0C}"/>
              </a:ext>
            </a:extLst>
          </p:cNvPr>
          <p:cNvSpPr txBox="1"/>
          <p:nvPr/>
        </p:nvSpPr>
        <p:spPr>
          <a:xfrm>
            <a:off x="91947" y="8730310"/>
            <a:ext cx="282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«ТА БТ СЕВЕРО-ЗАПАД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C965FE4-DA46-4A31-90B4-31B5B581E6E1}"/>
              </a:ext>
            </a:extLst>
          </p:cNvPr>
          <p:cNvSpPr txBox="1"/>
          <p:nvPr/>
        </p:nvSpPr>
        <p:spPr>
          <a:xfrm>
            <a:off x="115002" y="9949400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Барковский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А.С.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D0FEA1F-747B-47C9-8809-276F2AEDA5F4}"/>
              </a:ext>
            </a:extLst>
          </p:cNvPr>
          <p:cNvSpPr txBox="1"/>
          <p:nvPr/>
        </p:nvSpPr>
        <p:spPr>
          <a:xfrm>
            <a:off x="3554103" y="2342838"/>
            <a:ext cx="94486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Дооснащение производства для обеспечения поставок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ВИПов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(преобразователей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электропитания), дооснащение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для обеспечения поставок СВЧ интегральных монолитных схем на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9B7DF44-1A76-485E-ACA1-CDBA4A90FDB8}"/>
              </a:ext>
            </a:extLst>
          </p:cNvPr>
          <p:cNvSpPr txBox="1"/>
          <p:nvPr/>
        </p:nvSpPr>
        <p:spPr>
          <a:xfrm>
            <a:off x="3684563" y="8677583"/>
            <a:ext cx="92968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модификации серы и битумного терминала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0BE0368-5168-4DEF-B5E4-7354924201B4}"/>
              </a:ext>
            </a:extLst>
          </p:cNvPr>
          <p:cNvSpPr txBox="1"/>
          <p:nvPr/>
        </p:nvSpPr>
        <p:spPr>
          <a:xfrm>
            <a:off x="3684562" y="9780122"/>
            <a:ext cx="88058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Исторический парк семейного отдыха «Этнический парк «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Хольмгард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»*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61D0AC3-188E-4615-B3C6-6B379E08FA48}"/>
              </a:ext>
            </a:extLst>
          </p:cNvPr>
          <p:cNvSpPr txBox="1"/>
          <p:nvPr/>
        </p:nvSpPr>
        <p:spPr>
          <a:xfrm>
            <a:off x="13468691" y="2657367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3468692" y="8853420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61D0AC3-188E-4615-B3C6-6B379E08FA48}"/>
              </a:ext>
            </a:extLst>
          </p:cNvPr>
          <p:cNvSpPr txBox="1"/>
          <p:nvPr/>
        </p:nvSpPr>
        <p:spPr>
          <a:xfrm>
            <a:off x="16356280" y="2384878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6356280" y="8817001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48E0B3-B0CD-4E5D-9608-90D993BB2E0C}"/>
              </a:ext>
            </a:extLst>
          </p:cNvPr>
          <p:cNvSpPr txBox="1"/>
          <p:nvPr/>
        </p:nvSpPr>
        <p:spPr>
          <a:xfrm>
            <a:off x="198203" y="5109020"/>
            <a:ext cx="2821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ОЭЗ ППТ «Новгородская»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B7DF44-1A76-485E-ACA1-CDBA4A90FDB8}"/>
              </a:ext>
            </a:extLst>
          </p:cNvPr>
          <p:cNvSpPr txBox="1"/>
          <p:nvPr/>
        </p:nvSpPr>
        <p:spPr>
          <a:xfrm>
            <a:off x="3385260" y="3394176"/>
            <a:ext cx="9640635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умных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Производство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кабелезащитных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Строительство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по производству полиэтиленовых труб для строительства инженерных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Строительство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по производству промышленного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суперконцентратов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функциональных добавок на основе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полимеров;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Строительство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по производству комплектных распределительных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Производство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алюминиевой посуды с антипригарным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покрытием;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запасных частей для насосных агрегатов и поршневых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компрессоров;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силового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кабеля;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по производству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домокомплектов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автомобильных фильтров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3494093" y="5686658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9418,5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13106311" y="3394176"/>
            <a:ext cx="413182" cy="492442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6286429" y="5706694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3468693" y="9812597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52BC74-14B7-4816-9639-EDB0CCD9CBE7}"/>
              </a:ext>
            </a:extLst>
          </p:cNvPr>
          <p:cNvSpPr txBox="1"/>
          <p:nvPr/>
        </p:nvSpPr>
        <p:spPr>
          <a:xfrm>
            <a:off x="16356279" y="9780121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6304" y="11224711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497FFE07-96DE-4EB9-9C42-207AA27CCF03}"/>
              </a:ext>
            </a:extLst>
          </p:cNvPr>
          <p:cNvSpPr/>
          <p:nvPr/>
        </p:nvSpPr>
        <p:spPr>
          <a:xfrm>
            <a:off x="0" y="-3175"/>
            <a:ext cx="20194972" cy="11312525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3961" y="10728301"/>
            <a:ext cx="290252" cy="2261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58" y="2055109"/>
            <a:ext cx="4687396" cy="795808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452444" y="2256685"/>
            <a:ext cx="4214495" cy="7421245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9471" y="2488779"/>
            <a:ext cx="3435350" cy="1240790"/>
          </a:xfrm>
          <a:custGeom>
            <a:avLst/>
            <a:gdLst/>
            <a:ahLst/>
            <a:cxnLst/>
            <a:rect l="l" t="t" r="r" b="b"/>
            <a:pathLst>
              <a:path w="3435350" h="1240789">
                <a:moveTo>
                  <a:pt x="3280842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80842" y="1240171"/>
                </a:lnTo>
                <a:lnTo>
                  <a:pt x="3329674" y="1232301"/>
                </a:lnTo>
                <a:lnTo>
                  <a:pt x="3372073" y="1210384"/>
                </a:lnTo>
                <a:lnTo>
                  <a:pt x="3405500" y="1176956"/>
                </a:lnTo>
                <a:lnTo>
                  <a:pt x="3427418" y="1134558"/>
                </a:lnTo>
                <a:lnTo>
                  <a:pt x="3435288" y="1085726"/>
                </a:lnTo>
                <a:lnTo>
                  <a:pt x="3435288" y="154445"/>
                </a:lnTo>
                <a:lnTo>
                  <a:pt x="3427418" y="105613"/>
                </a:lnTo>
                <a:lnTo>
                  <a:pt x="3405500" y="63214"/>
                </a:lnTo>
                <a:lnTo>
                  <a:pt x="3372073" y="29787"/>
                </a:lnTo>
                <a:lnTo>
                  <a:pt x="3329674" y="7869"/>
                </a:lnTo>
                <a:lnTo>
                  <a:pt x="3280842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07531" y="1981510"/>
            <a:ext cx="4688653" cy="795808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229933" y="2256685"/>
            <a:ext cx="4215765" cy="7421245"/>
          </a:xfrm>
          <a:custGeom>
            <a:avLst/>
            <a:gdLst/>
            <a:ahLst/>
            <a:cxnLst/>
            <a:rect l="l" t="t" r="r" b="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20775" y="2374436"/>
            <a:ext cx="3434079" cy="124079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7DBC642-932A-4EB4-BEDB-BD1974DDF243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F5F513-EFCF-464E-ACB0-4DDD4FEE516A}"/>
              </a:ext>
            </a:extLst>
          </p:cNvPr>
          <p:cNvSpPr txBox="1"/>
          <p:nvPr/>
        </p:nvSpPr>
        <p:spPr>
          <a:xfrm>
            <a:off x="1934431" y="4146322"/>
            <a:ext cx="30229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endParaRPr lang="ru-RU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2DD7EB-3544-4231-B30B-29018607486A}"/>
              </a:ext>
            </a:extLst>
          </p:cNvPr>
          <p:cNvSpPr txBox="1"/>
          <p:nvPr/>
        </p:nvSpPr>
        <p:spPr>
          <a:xfrm>
            <a:off x="1502147" y="4673269"/>
            <a:ext cx="380999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техническое перевооружение существующих производственных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мощностей;</a:t>
            </a:r>
          </a:p>
          <a:p>
            <a:endParaRPr lang="ru-RU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производств;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C249CE7-8064-43B8-B775-C3578D553B88}"/>
              </a:ext>
            </a:extLst>
          </p:cNvPr>
          <p:cNvSpPr txBox="1"/>
          <p:nvPr/>
        </p:nvSpPr>
        <p:spPr>
          <a:xfrm>
            <a:off x="14802741" y="4557299"/>
            <a:ext cx="3434078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ткрытие новых туристических маршрутов;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экотуризма;</a:t>
            </a:r>
          </a:p>
          <a:p>
            <a:endParaRPr lang="ru-RU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рекреационного </a:t>
            </a:r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туризма;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4756A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/>
                <a:cs typeface="Arial"/>
              </a:rPr>
              <a:t>Развитие гостиничного хозяйства.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7E25086-C5A5-408B-A658-5FDF617DF107}"/>
              </a:ext>
            </a:extLst>
          </p:cNvPr>
          <p:cNvSpPr txBox="1"/>
          <p:nvPr/>
        </p:nvSpPr>
        <p:spPr>
          <a:xfrm>
            <a:off x="14909238" y="3830260"/>
            <a:ext cx="27248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уризм</a:t>
            </a:r>
            <a:endParaRPr lang="ru-RU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 descr="Производство со сплошной заливкой">
            <a:extLst>
              <a:ext uri="{FF2B5EF4-FFF2-40B4-BE49-F238E27FC236}">
                <a16:creationId xmlns="" xmlns:a16="http://schemas.microsoft.com/office/drawing/2014/main" id="{9195D2C7-9AA8-A560-E1AA-FBE49BC6C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656" y="2348891"/>
            <a:ext cx="1413827" cy="1413827"/>
          </a:xfrm>
          <a:prstGeom prst="rect">
            <a:avLst/>
          </a:prstGeom>
        </p:spPr>
      </p:pic>
      <p:sp>
        <p:nvSpPr>
          <p:cNvPr id="57" name="object 12"/>
          <p:cNvSpPr/>
          <p:nvPr/>
        </p:nvSpPr>
        <p:spPr>
          <a:xfrm>
            <a:off x="7700019" y="2272560"/>
            <a:ext cx="4214495" cy="7421245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13"/>
          <p:cNvSpPr/>
          <p:nvPr/>
        </p:nvSpPr>
        <p:spPr>
          <a:xfrm>
            <a:off x="8138437" y="2453975"/>
            <a:ext cx="3435350" cy="1240790"/>
          </a:xfrm>
          <a:custGeom>
            <a:avLst/>
            <a:gdLst/>
            <a:ahLst/>
            <a:cxnLst/>
            <a:rect l="l" t="t" r="r" b="b"/>
            <a:pathLst>
              <a:path w="3435350" h="1240789">
                <a:moveTo>
                  <a:pt x="3280842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80842" y="1240171"/>
                </a:lnTo>
                <a:lnTo>
                  <a:pt x="3329674" y="1232301"/>
                </a:lnTo>
                <a:lnTo>
                  <a:pt x="3372073" y="1210384"/>
                </a:lnTo>
                <a:lnTo>
                  <a:pt x="3405500" y="1176956"/>
                </a:lnTo>
                <a:lnTo>
                  <a:pt x="3427418" y="1134558"/>
                </a:lnTo>
                <a:lnTo>
                  <a:pt x="3435288" y="1085726"/>
                </a:lnTo>
                <a:lnTo>
                  <a:pt x="3435288" y="154445"/>
                </a:lnTo>
                <a:lnTo>
                  <a:pt x="3427418" y="105613"/>
                </a:lnTo>
                <a:lnTo>
                  <a:pt x="3405500" y="63214"/>
                </a:lnTo>
                <a:lnTo>
                  <a:pt x="3372073" y="29787"/>
                </a:lnTo>
                <a:lnTo>
                  <a:pt x="3329674" y="7869"/>
                </a:lnTo>
                <a:lnTo>
                  <a:pt x="3280842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FF5F513-EFCF-464E-ACB0-4DDD4FEE516A}"/>
              </a:ext>
            </a:extLst>
          </p:cNvPr>
          <p:cNvSpPr txBox="1"/>
          <p:nvPr/>
        </p:nvSpPr>
        <p:spPr>
          <a:xfrm>
            <a:off x="8191234" y="4015126"/>
            <a:ext cx="33825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Лиственное дерево со сплошной заливкой">
            <a:extLst>
              <a:ext uri="{FF2B5EF4-FFF2-40B4-BE49-F238E27FC236}">
                <a16:creationId xmlns="" xmlns:a16="http://schemas.microsoft.com/office/drawing/2014/main" id="{6BFDED63-0F62-455A-6E92-6FF2D4A33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9223677" y="2429895"/>
            <a:ext cx="1264870" cy="1264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4811" y="4688944"/>
            <a:ext cx="3741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животноводства: крупный, молочный рогатый скот (мясного </a:t>
            </a: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направления</a:t>
            </a:r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Рыбоводство;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Растениеводство;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Рисунок 26" descr="Окрестности со сплошной заливкой">
            <a:extLst>
              <a:ext uri="{FF2B5EF4-FFF2-40B4-BE49-F238E27FC236}">
                <a16:creationId xmlns="" xmlns:a16="http://schemas.microsoft.com/office/drawing/2014/main" id="{9A6F2614-FE42-F12A-A559-C10FAB040175}"/>
              </a:ext>
            </a:extLst>
          </p:cNvPr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=""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15662071" y="2438300"/>
            <a:ext cx="1219200" cy="1219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077605" y="10559024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247">
            <a:extLst>
              <a:ext uri="{FF2B5EF4-FFF2-40B4-BE49-F238E27FC236}">
                <a16:creationId xmlns="" xmlns:a16="http://schemas.microsoft.com/office/drawing/2014/main" id="{06CDDE37-A14C-49DA-BE34-CA32F5C8F930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https://novgorodinvest.ru/map/</a:t>
            </a:r>
            <a:endParaRPr lang="x-none" dirty="0"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695" y="4510857"/>
            <a:ext cx="11152121" cy="27913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98921" y="4735772"/>
            <a:ext cx="10943835" cy="2777549"/>
          </a:xfrm>
          <a:custGeom>
            <a:avLst/>
            <a:gdLst/>
            <a:ahLst/>
            <a:cxnLst/>
            <a:rect l="l" t="t" r="r" b="b"/>
            <a:pathLst>
              <a:path w="10552430" h="2355215">
                <a:moveTo>
                  <a:pt x="10382406" y="0"/>
                </a:moveTo>
                <a:lnTo>
                  <a:pt x="169733" y="0"/>
                </a:lnTo>
                <a:lnTo>
                  <a:pt x="124620" y="6064"/>
                </a:lnTo>
                <a:lnTo>
                  <a:pt x="84077" y="23179"/>
                </a:lnTo>
                <a:lnTo>
                  <a:pt x="49723" y="49723"/>
                </a:lnTo>
                <a:lnTo>
                  <a:pt x="23179" y="84077"/>
                </a:lnTo>
                <a:lnTo>
                  <a:pt x="6064" y="124620"/>
                </a:lnTo>
                <a:lnTo>
                  <a:pt x="0" y="169733"/>
                </a:lnTo>
                <a:lnTo>
                  <a:pt x="0" y="2184959"/>
                </a:lnTo>
                <a:lnTo>
                  <a:pt x="6064" y="2230072"/>
                </a:lnTo>
                <a:lnTo>
                  <a:pt x="23179" y="2270615"/>
                </a:lnTo>
                <a:lnTo>
                  <a:pt x="49723" y="2304969"/>
                </a:lnTo>
                <a:lnTo>
                  <a:pt x="84077" y="2331513"/>
                </a:lnTo>
                <a:lnTo>
                  <a:pt x="124620" y="2348627"/>
                </a:lnTo>
                <a:lnTo>
                  <a:pt x="169733" y="2354692"/>
                </a:lnTo>
                <a:lnTo>
                  <a:pt x="10382406" y="2354692"/>
                </a:lnTo>
                <a:lnTo>
                  <a:pt x="10427518" y="2348627"/>
                </a:lnTo>
                <a:lnTo>
                  <a:pt x="10468062" y="2331513"/>
                </a:lnTo>
                <a:lnTo>
                  <a:pt x="10502415" y="2304969"/>
                </a:lnTo>
                <a:lnTo>
                  <a:pt x="10528959" y="2270615"/>
                </a:lnTo>
                <a:lnTo>
                  <a:pt x="10546074" y="2230072"/>
                </a:lnTo>
                <a:lnTo>
                  <a:pt x="10552139" y="2184959"/>
                </a:lnTo>
                <a:lnTo>
                  <a:pt x="10552139" y="169733"/>
                </a:lnTo>
                <a:lnTo>
                  <a:pt x="10546074" y="124620"/>
                </a:lnTo>
                <a:lnTo>
                  <a:pt x="10528959" y="84077"/>
                </a:lnTo>
                <a:lnTo>
                  <a:pt x="10502415" y="49723"/>
                </a:lnTo>
                <a:lnTo>
                  <a:pt x="10468062" y="23179"/>
                </a:lnTo>
                <a:lnTo>
                  <a:pt x="10427518" y="6064"/>
                </a:lnTo>
                <a:lnTo>
                  <a:pt x="10382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25004" y="2894990"/>
            <a:ext cx="11532551" cy="1879105"/>
            <a:chOff x="725004" y="2894990"/>
            <a:chExt cx="11103117" cy="187910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004" y="2894990"/>
              <a:ext cx="9973518" cy="18791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8922" y="3111109"/>
              <a:ext cx="9398000" cy="1460500"/>
            </a:xfrm>
            <a:custGeom>
              <a:avLst/>
              <a:gdLst/>
              <a:ahLst/>
              <a:cxnLst/>
              <a:rect l="l" t="t" r="r" b="b"/>
              <a:pathLst>
                <a:path w="9398000" h="1460500">
                  <a:moveTo>
                    <a:pt x="9292177" y="0"/>
                  </a:moveTo>
                  <a:lnTo>
                    <a:pt x="105232" y="0"/>
                  </a:lnTo>
                  <a:lnTo>
                    <a:pt x="64277" y="8270"/>
                  </a:lnTo>
                  <a:lnTo>
                    <a:pt x="30827" y="30823"/>
                  </a:lnTo>
                  <a:lnTo>
                    <a:pt x="8271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1" y="1395787"/>
                  </a:lnTo>
                  <a:lnTo>
                    <a:pt x="30827" y="1429236"/>
                  </a:lnTo>
                  <a:lnTo>
                    <a:pt x="64277" y="1451789"/>
                  </a:lnTo>
                  <a:lnTo>
                    <a:pt x="105232" y="1460060"/>
                  </a:lnTo>
                  <a:lnTo>
                    <a:pt x="9292177" y="1460060"/>
                  </a:lnTo>
                  <a:lnTo>
                    <a:pt x="9333136" y="1451789"/>
                  </a:lnTo>
                  <a:lnTo>
                    <a:pt x="9366586" y="1429236"/>
                  </a:lnTo>
                  <a:lnTo>
                    <a:pt x="9389139" y="1395787"/>
                  </a:lnTo>
                  <a:lnTo>
                    <a:pt x="9397410" y="1354827"/>
                  </a:lnTo>
                  <a:lnTo>
                    <a:pt x="9397410" y="105232"/>
                  </a:lnTo>
                  <a:lnTo>
                    <a:pt x="9389139" y="64273"/>
                  </a:lnTo>
                  <a:lnTo>
                    <a:pt x="9366586" y="30823"/>
                  </a:lnTo>
                  <a:lnTo>
                    <a:pt x="9333136" y="8270"/>
                  </a:lnTo>
                  <a:lnTo>
                    <a:pt x="9292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623" y="2894990"/>
              <a:ext cx="7362498" cy="18791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14411" y="3111109"/>
              <a:ext cx="6837045" cy="1460500"/>
            </a:xfrm>
            <a:custGeom>
              <a:avLst/>
              <a:gdLst/>
              <a:ahLst/>
              <a:cxnLst/>
              <a:rect l="l" t="t" r="r" b="b"/>
              <a:pathLst>
                <a:path w="6837045" h="1460500">
                  <a:moveTo>
                    <a:pt x="6731418" y="0"/>
                  </a:moveTo>
                  <a:lnTo>
                    <a:pt x="105232" y="0"/>
                  </a:lnTo>
                  <a:lnTo>
                    <a:pt x="64273" y="8270"/>
                  </a:lnTo>
                  <a:lnTo>
                    <a:pt x="30823" y="30823"/>
                  </a:lnTo>
                  <a:lnTo>
                    <a:pt x="8270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0" y="1395787"/>
                  </a:lnTo>
                  <a:lnTo>
                    <a:pt x="30823" y="1429236"/>
                  </a:lnTo>
                  <a:lnTo>
                    <a:pt x="64273" y="1451789"/>
                  </a:lnTo>
                  <a:lnTo>
                    <a:pt x="105232" y="1460060"/>
                  </a:lnTo>
                  <a:lnTo>
                    <a:pt x="6731418" y="1460060"/>
                  </a:lnTo>
                  <a:lnTo>
                    <a:pt x="6772377" y="1451789"/>
                  </a:lnTo>
                  <a:lnTo>
                    <a:pt x="6805826" y="1429236"/>
                  </a:lnTo>
                  <a:lnTo>
                    <a:pt x="6828380" y="1395787"/>
                  </a:lnTo>
                  <a:lnTo>
                    <a:pt x="6836650" y="1354827"/>
                  </a:lnTo>
                  <a:lnTo>
                    <a:pt x="6836650" y="105232"/>
                  </a:lnTo>
                  <a:lnTo>
                    <a:pt x="6828380" y="64273"/>
                  </a:lnTo>
                  <a:lnTo>
                    <a:pt x="6805826" y="30823"/>
                  </a:lnTo>
                  <a:lnTo>
                    <a:pt x="6772377" y="8270"/>
                  </a:lnTo>
                  <a:lnTo>
                    <a:pt x="6731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7811071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36559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648473" y="5180183"/>
            <a:ext cx="427990" cy="473709"/>
            <a:chOff x="2648473" y="5180183"/>
            <a:chExt cx="427990" cy="473709"/>
          </a:xfrm>
        </p:grpSpPr>
        <p:sp>
          <p:nvSpPr>
            <p:cNvPr id="89" name="object 89"/>
            <p:cNvSpPr/>
            <p:nvPr/>
          </p:nvSpPr>
          <p:spPr>
            <a:xfrm>
              <a:off x="2648473" y="5180183"/>
              <a:ext cx="318135" cy="471805"/>
            </a:xfrm>
            <a:custGeom>
              <a:avLst/>
              <a:gdLst/>
              <a:ahLst/>
              <a:cxnLst/>
              <a:rect l="l" t="t" r="r" b="b"/>
              <a:pathLst>
                <a:path w="318135" h="471804">
                  <a:moveTo>
                    <a:pt x="169075" y="0"/>
                  </a:moveTo>
                  <a:lnTo>
                    <a:pt x="168211" y="0"/>
                  </a:lnTo>
                  <a:lnTo>
                    <a:pt x="167347" y="1356"/>
                  </a:lnTo>
                  <a:lnTo>
                    <a:pt x="166730" y="2836"/>
                  </a:lnTo>
                  <a:lnTo>
                    <a:pt x="80703" y="122301"/>
                  </a:lnTo>
                  <a:lnTo>
                    <a:pt x="52549" y="161810"/>
                  </a:lnTo>
                  <a:lnTo>
                    <a:pt x="27398" y="202447"/>
                  </a:lnTo>
                  <a:lnTo>
                    <a:pt x="8727" y="246415"/>
                  </a:lnTo>
                  <a:lnTo>
                    <a:pt x="90" y="286004"/>
                  </a:lnTo>
                  <a:lnTo>
                    <a:pt x="0" y="298952"/>
                  </a:lnTo>
                  <a:lnTo>
                    <a:pt x="225" y="326117"/>
                  </a:lnTo>
                  <a:lnTo>
                    <a:pt x="10203" y="363828"/>
                  </a:lnTo>
                  <a:lnTo>
                    <a:pt x="30329" y="399711"/>
                  </a:lnTo>
                  <a:lnTo>
                    <a:pt x="64671" y="436666"/>
                  </a:lnTo>
                  <a:lnTo>
                    <a:pt x="104717" y="460498"/>
                  </a:lnTo>
                  <a:lnTo>
                    <a:pt x="150156" y="471357"/>
                  </a:lnTo>
                  <a:lnTo>
                    <a:pt x="200676" y="469394"/>
                  </a:lnTo>
                  <a:lnTo>
                    <a:pt x="208397" y="467845"/>
                  </a:lnTo>
                  <a:lnTo>
                    <a:pt x="216060" y="465786"/>
                  </a:lnTo>
                  <a:lnTo>
                    <a:pt x="231536" y="461254"/>
                  </a:lnTo>
                  <a:lnTo>
                    <a:pt x="230549" y="459774"/>
                  </a:lnTo>
                  <a:lnTo>
                    <a:pt x="210659" y="431591"/>
                  </a:lnTo>
                  <a:lnTo>
                    <a:pt x="201861" y="408715"/>
                  </a:lnTo>
                  <a:lnTo>
                    <a:pt x="158656" y="408304"/>
                  </a:lnTo>
                  <a:lnTo>
                    <a:pt x="101886" y="384629"/>
                  </a:lnTo>
                  <a:lnTo>
                    <a:pt x="67524" y="331511"/>
                  </a:lnTo>
                  <a:lnTo>
                    <a:pt x="63905" y="299077"/>
                  </a:lnTo>
                  <a:lnTo>
                    <a:pt x="65543" y="284544"/>
                  </a:lnTo>
                  <a:lnTo>
                    <a:pt x="79829" y="243578"/>
                  </a:lnTo>
                  <a:lnTo>
                    <a:pt x="93483" y="218172"/>
                  </a:lnTo>
                  <a:lnTo>
                    <a:pt x="98098" y="209786"/>
                  </a:lnTo>
                  <a:lnTo>
                    <a:pt x="313986" y="209786"/>
                  </a:lnTo>
                  <a:lnTo>
                    <a:pt x="311449" y="204745"/>
                  </a:lnTo>
                  <a:lnTo>
                    <a:pt x="308137" y="198511"/>
                  </a:lnTo>
                  <a:lnTo>
                    <a:pt x="273336" y="145607"/>
                  </a:lnTo>
                  <a:lnTo>
                    <a:pt x="241535" y="99158"/>
                  </a:lnTo>
                  <a:lnTo>
                    <a:pt x="205536" y="49440"/>
                  </a:lnTo>
                  <a:lnTo>
                    <a:pt x="169075" y="0"/>
                  </a:lnTo>
                  <a:close/>
                </a:path>
                <a:path w="318135" h="471804">
                  <a:moveTo>
                    <a:pt x="313986" y="209786"/>
                  </a:moveTo>
                  <a:lnTo>
                    <a:pt x="98098" y="209786"/>
                  </a:lnTo>
                  <a:lnTo>
                    <a:pt x="121797" y="224955"/>
                  </a:lnTo>
                  <a:lnTo>
                    <a:pt x="118835" y="230012"/>
                  </a:lnTo>
                  <a:lnTo>
                    <a:pt x="100983" y="263882"/>
                  </a:lnTo>
                  <a:lnTo>
                    <a:pt x="92914" y="289581"/>
                  </a:lnTo>
                  <a:lnTo>
                    <a:pt x="93407" y="320845"/>
                  </a:lnTo>
                  <a:lnTo>
                    <a:pt x="128463" y="369773"/>
                  </a:lnTo>
                  <a:lnTo>
                    <a:pt x="168705" y="381459"/>
                  </a:lnTo>
                  <a:lnTo>
                    <a:pt x="168705" y="408715"/>
                  </a:lnTo>
                  <a:lnTo>
                    <a:pt x="201861" y="408715"/>
                  </a:lnTo>
                  <a:lnTo>
                    <a:pt x="199318" y="402102"/>
                  </a:lnTo>
                  <a:lnTo>
                    <a:pt x="195754" y="370740"/>
                  </a:lnTo>
                  <a:lnTo>
                    <a:pt x="199688" y="337680"/>
                  </a:lnTo>
                  <a:lnTo>
                    <a:pt x="203201" y="324647"/>
                  </a:lnTo>
                  <a:lnTo>
                    <a:pt x="207511" y="311765"/>
                  </a:lnTo>
                  <a:lnTo>
                    <a:pt x="212169" y="298952"/>
                  </a:lnTo>
                  <a:lnTo>
                    <a:pt x="216764" y="286004"/>
                  </a:lnTo>
                  <a:lnTo>
                    <a:pt x="217834" y="282798"/>
                  </a:lnTo>
                  <a:lnTo>
                    <a:pt x="219192" y="279591"/>
                  </a:lnTo>
                  <a:lnTo>
                    <a:pt x="220550" y="276138"/>
                  </a:lnTo>
                  <a:lnTo>
                    <a:pt x="258920" y="276138"/>
                  </a:lnTo>
                  <a:lnTo>
                    <a:pt x="267429" y="263317"/>
                  </a:lnTo>
                  <a:lnTo>
                    <a:pt x="281391" y="246646"/>
                  </a:lnTo>
                  <a:lnTo>
                    <a:pt x="297367" y="231895"/>
                  </a:lnTo>
                  <a:lnTo>
                    <a:pt x="315600" y="219282"/>
                  </a:lnTo>
                  <a:lnTo>
                    <a:pt x="316340" y="218789"/>
                  </a:lnTo>
                  <a:lnTo>
                    <a:pt x="316957" y="218172"/>
                  </a:lnTo>
                  <a:lnTo>
                    <a:pt x="317945" y="217432"/>
                  </a:lnTo>
                  <a:lnTo>
                    <a:pt x="314645" y="211094"/>
                  </a:lnTo>
                  <a:lnTo>
                    <a:pt x="313986" y="209786"/>
                  </a:lnTo>
                  <a:close/>
                </a:path>
                <a:path w="318135" h="471804">
                  <a:moveTo>
                    <a:pt x="258920" y="276138"/>
                  </a:moveTo>
                  <a:lnTo>
                    <a:pt x="220550" y="276138"/>
                  </a:lnTo>
                  <a:lnTo>
                    <a:pt x="240808" y="282434"/>
                  </a:lnTo>
                  <a:lnTo>
                    <a:pt x="247337" y="284648"/>
                  </a:lnTo>
                  <a:lnTo>
                    <a:pt x="251163" y="286004"/>
                  </a:lnTo>
                  <a:lnTo>
                    <a:pt x="253015" y="285388"/>
                  </a:lnTo>
                  <a:lnTo>
                    <a:pt x="255237" y="281688"/>
                  </a:lnTo>
                  <a:lnTo>
                    <a:pt x="258920" y="276138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2479" y="5426475"/>
              <a:ext cx="203662" cy="227295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5190379" y="5207834"/>
            <a:ext cx="466725" cy="473709"/>
            <a:chOff x="5190379" y="5207834"/>
            <a:chExt cx="466725" cy="473709"/>
          </a:xfrm>
        </p:grpSpPr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9440" y="5431910"/>
              <a:ext cx="247431" cy="24955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190379" y="5207834"/>
              <a:ext cx="310515" cy="473075"/>
            </a:xfrm>
            <a:custGeom>
              <a:avLst/>
              <a:gdLst/>
              <a:ahLst/>
              <a:cxnLst/>
              <a:rect l="l" t="t" r="r" b="b"/>
              <a:pathLst>
                <a:path w="310514" h="473075">
                  <a:moveTo>
                    <a:pt x="170146" y="0"/>
                  </a:moveTo>
                  <a:lnTo>
                    <a:pt x="169034" y="1359"/>
                  </a:lnTo>
                  <a:lnTo>
                    <a:pt x="168168" y="2225"/>
                  </a:lnTo>
                  <a:lnTo>
                    <a:pt x="167427" y="3214"/>
                  </a:lnTo>
                  <a:lnTo>
                    <a:pt x="87280" y="113734"/>
                  </a:lnTo>
                  <a:lnTo>
                    <a:pt x="60703" y="150717"/>
                  </a:lnTo>
                  <a:lnTo>
                    <a:pt x="35148" y="189986"/>
                  </a:lnTo>
                  <a:lnTo>
                    <a:pt x="14504" y="232129"/>
                  </a:lnTo>
                  <a:lnTo>
                    <a:pt x="1086" y="283406"/>
                  </a:lnTo>
                  <a:lnTo>
                    <a:pt x="0" y="309621"/>
                  </a:lnTo>
                  <a:lnTo>
                    <a:pt x="3140" y="336268"/>
                  </a:lnTo>
                  <a:lnTo>
                    <a:pt x="18853" y="380949"/>
                  </a:lnTo>
                  <a:lnTo>
                    <a:pt x="45345" y="418324"/>
                  </a:lnTo>
                  <a:lnTo>
                    <a:pt x="80360" y="446998"/>
                  </a:lnTo>
                  <a:lnTo>
                    <a:pt x="121644" y="465573"/>
                  </a:lnTo>
                  <a:lnTo>
                    <a:pt x="166943" y="472653"/>
                  </a:lnTo>
                  <a:lnTo>
                    <a:pt x="214002" y="466841"/>
                  </a:lnTo>
                  <a:lnTo>
                    <a:pt x="221904" y="464617"/>
                  </a:lnTo>
                  <a:lnTo>
                    <a:pt x="229445" y="461653"/>
                  </a:lnTo>
                  <a:lnTo>
                    <a:pt x="237594" y="458935"/>
                  </a:lnTo>
                  <a:lnTo>
                    <a:pt x="211598" y="424829"/>
                  </a:lnTo>
                  <a:lnTo>
                    <a:pt x="204949" y="409396"/>
                  </a:lnTo>
                  <a:lnTo>
                    <a:pt x="169529" y="409396"/>
                  </a:lnTo>
                  <a:lnTo>
                    <a:pt x="161009" y="408161"/>
                  </a:lnTo>
                  <a:lnTo>
                    <a:pt x="152603" y="407544"/>
                  </a:lnTo>
                  <a:lnTo>
                    <a:pt x="144454" y="405567"/>
                  </a:lnTo>
                  <a:lnTo>
                    <a:pt x="110195" y="390264"/>
                  </a:lnTo>
                  <a:lnTo>
                    <a:pt x="84111" y="364678"/>
                  </a:lnTo>
                  <a:lnTo>
                    <a:pt x="68404" y="331772"/>
                  </a:lnTo>
                  <a:lnTo>
                    <a:pt x="65273" y="294511"/>
                  </a:lnTo>
                  <a:lnTo>
                    <a:pt x="66709" y="285069"/>
                  </a:lnTo>
                  <a:lnTo>
                    <a:pt x="79774" y="244968"/>
                  </a:lnTo>
                  <a:lnTo>
                    <a:pt x="99490" y="210132"/>
                  </a:lnTo>
                  <a:lnTo>
                    <a:pt x="282566" y="210133"/>
                  </a:lnTo>
                  <a:lnTo>
                    <a:pt x="310222" y="199263"/>
                  </a:lnTo>
                  <a:lnTo>
                    <a:pt x="283929" y="158141"/>
                  </a:lnTo>
                  <a:lnTo>
                    <a:pt x="256328" y="118003"/>
                  </a:lnTo>
                  <a:lnTo>
                    <a:pt x="227867" y="78500"/>
                  </a:lnTo>
                  <a:lnTo>
                    <a:pt x="170146" y="0"/>
                  </a:lnTo>
                  <a:close/>
                </a:path>
                <a:path w="310514" h="473075">
                  <a:moveTo>
                    <a:pt x="282566" y="210133"/>
                  </a:moveTo>
                  <a:lnTo>
                    <a:pt x="99490" y="210132"/>
                  </a:lnTo>
                  <a:lnTo>
                    <a:pt x="121975" y="224463"/>
                  </a:lnTo>
                  <a:lnTo>
                    <a:pt x="116576" y="234978"/>
                  </a:lnTo>
                  <a:lnTo>
                    <a:pt x="96230" y="279148"/>
                  </a:lnTo>
                  <a:lnTo>
                    <a:pt x="92413" y="306622"/>
                  </a:lnTo>
                  <a:lnTo>
                    <a:pt x="94302" y="320824"/>
                  </a:lnTo>
                  <a:lnTo>
                    <a:pt x="119994" y="362808"/>
                  </a:lnTo>
                  <a:lnTo>
                    <a:pt x="165696" y="380984"/>
                  </a:lnTo>
                  <a:lnTo>
                    <a:pt x="166933" y="380984"/>
                  </a:lnTo>
                  <a:lnTo>
                    <a:pt x="168045" y="381107"/>
                  </a:lnTo>
                  <a:lnTo>
                    <a:pt x="169529" y="381231"/>
                  </a:lnTo>
                  <a:lnTo>
                    <a:pt x="169529" y="409396"/>
                  </a:lnTo>
                  <a:lnTo>
                    <a:pt x="204949" y="409396"/>
                  </a:lnTo>
                  <a:lnTo>
                    <a:pt x="195840" y="388255"/>
                  </a:lnTo>
                  <a:lnTo>
                    <a:pt x="190829" y="349159"/>
                  </a:lnTo>
                  <a:lnTo>
                    <a:pt x="197076" y="307482"/>
                  </a:lnTo>
                  <a:lnTo>
                    <a:pt x="213419" y="268648"/>
                  </a:lnTo>
                  <a:lnTo>
                    <a:pt x="238042" y="237900"/>
                  </a:lnTo>
                  <a:lnTo>
                    <a:pt x="270467" y="214888"/>
                  </a:lnTo>
                  <a:lnTo>
                    <a:pt x="282566" y="210133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8149017" y="5380120"/>
            <a:ext cx="139700" cy="301625"/>
          </a:xfrm>
          <a:custGeom>
            <a:avLst/>
            <a:gdLst/>
            <a:ahLst/>
            <a:cxnLst/>
            <a:rect l="l" t="t" r="r" b="b"/>
            <a:pathLst>
              <a:path w="139700" h="301625">
                <a:moveTo>
                  <a:pt x="139333" y="0"/>
                </a:moveTo>
                <a:lnTo>
                  <a:pt x="139333" y="301294"/>
                </a:lnTo>
                <a:lnTo>
                  <a:pt x="67447" y="301294"/>
                </a:lnTo>
                <a:lnTo>
                  <a:pt x="67447" y="217428"/>
                </a:lnTo>
                <a:lnTo>
                  <a:pt x="0" y="217428"/>
                </a:lnTo>
                <a:lnTo>
                  <a:pt x="0" y="189190"/>
                </a:lnTo>
                <a:lnTo>
                  <a:pt x="94944" y="189189"/>
                </a:lnTo>
                <a:lnTo>
                  <a:pt x="94944" y="134184"/>
                </a:lnTo>
                <a:lnTo>
                  <a:pt x="6897" y="134184"/>
                </a:lnTo>
                <a:lnTo>
                  <a:pt x="15241" y="103841"/>
                </a:lnTo>
                <a:lnTo>
                  <a:pt x="40335" y="61943"/>
                </a:lnTo>
                <a:lnTo>
                  <a:pt x="76365" y="28971"/>
                </a:lnTo>
                <a:lnTo>
                  <a:pt x="123180" y="4809"/>
                </a:lnTo>
                <a:lnTo>
                  <a:pt x="128236" y="2959"/>
                </a:lnTo>
                <a:lnTo>
                  <a:pt x="133538" y="1726"/>
                </a:lnTo>
                <a:lnTo>
                  <a:pt x="139333" y="0"/>
                </a:lnTo>
                <a:close/>
              </a:path>
              <a:path w="139700" h="301625">
                <a:moveTo>
                  <a:pt x="0" y="217428"/>
                </a:moveTo>
                <a:lnTo>
                  <a:pt x="39704" y="217428"/>
                </a:lnTo>
                <a:lnTo>
                  <a:pt x="39704" y="301294"/>
                </a:lnTo>
                <a:lnTo>
                  <a:pt x="0" y="301294"/>
                </a:lnTo>
                <a:lnTo>
                  <a:pt x="0" y="217428"/>
                </a:lnTo>
                <a:close/>
              </a:path>
              <a:path w="139700" h="301625">
                <a:moveTo>
                  <a:pt x="6897" y="134184"/>
                </a:moveTo>
                <a:lnTo>
                  <a:pt x="67817" y="134184"/>
                </a:lnTo>
                <a:lnTo>
                  <a:pt x="67817" y="189190"/>
                </a:lnTo>
                <a:lnTo>
                  <a:pt x="0" y="189190"/>
                </a:lnTo>
                <a:lnTo>
                  <a:pt x="0" y="163413"/>
                </a:lnTo>
                <a:lnTo>
                  <a:pt x="493" y="160453"/>
                </a:lnTo>
                <a:lnTo>
                  <a:pt x="739" y="157617"/>
                </a:lnTo>
                <a:lnTo>
                  <a:pt x="1233" y="154780"/>
                </a:lnTo>
                <a:lnTo>
                  <a:pt x="6897" y="134184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6094" y="5207826"/>
            <a:ext cx="55244" cy="86360"/>
          </a:xfrm>
          <a:custGeom>
            <a:avLst/>
            <a:gdLst/>
            <a:ahLst/>
            <a:cxnLst/>
            <a:rect l="l" t="t" r="r" b="b"/>
            <a:pathLst>
              <a:path w="55245" h="86360">
                <a:moveTo>
                  <a:pt x="0" y="0"/>
                </a:moveTo>
                <a:lnTo>
                  <a:pt x="4562" y="0"/>
                </a:lnTo>
                <a:lnTo>
                  <a:pt x="14919" y="1356"/>
                </a:lnTo>
                <a:lnTo>
                  <a:pt x="54993" y="5056"/>
                </a:lnTo>
                <a:lnTo>
                  <a:pt x="54993" y="86085"/>
                </a:lnTo>
                <a:lnTo>
                  <a:pt x="0" y="83495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65536" y="5232368"/>
            <a:ext cx="55880" cy="286385"/>
          </a:xfrm>
          <a:custGeom>
            <a:avLst/>
            <a:gdLst/>
            <a:ahLst/>
            <a:cxnLst/>
            <a:rect l="l" t="t" r="r" b="b"/>
            <a:pathLst>
              <a:path w="55879" h="286385">
                <a:moveTo>
                  <a:pt x="0" y="0"/>
                </a:moveTo>
                <a:lnTo>
                  <a:pt x="55733" y="5426"/>
                </a:lnTo>
                <a:lnTo>
                  <a:pt x="55733" y="280331"/>
                </a:lnTo>
                <a:lnTo>
                  <a:pt x="0" y="285758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16341" y="5215730"/>
            <a:ext cx="221615" cy="327660"/>
          </a:xfrm>
          <a:custGeom>
            <a:avLst/>
            <a:gdLst/>
            <a:ahLst/>
            <a:cxnLst/>
            <a:rect l="l" t="t" r="r" b="b"/>
            <a:pathLst>
              <a:path w="221615" h="327660">
                <a:moveTo>
                  <a:pt x="54864" y="240855"/>
                </a:moveTo>
                <a:lnTo>
                  <a:pt x="0" y="243446"/>
                </a:lnTo>
                <a:lnTo>
                  <a:pt x="0" y="327444"/>
                </a:lnTo>
                <a:lnTo>
                  <a:pt x="54864" y="322008"/>
                </a:lnTo>
                <a:lnTo>
                  <a:pt x="54864" y="240855"/>
                </a:lnTo>
                <a:close/>
              </a:path>
              <a:path w="221615" h="327660">
                <a:moveTo>
                  <a:pt x="54991" y="106057"/>
                </a:moveTo>
                <a:lnTo>
                  <a:pt x="114" y="103466"/>
                </a:lnTo>
                <a:lnTo>
                  <a:pt x="114" y="215696"/>
                </a:lnTo>
                <a:lnTo>
                  <a:pt x="54991" y="213106"/>
                </a:lnTo>
                <a:lnTo>
                  <a:pt x="54991" y="106057"/>
                </a:lnTo>
                <a:close/>
              </a:path>
              <a:path w="221615" h="327660">
                <a:moveTo>
                  <a:pt x="110223" y="2705"/>
                </a:moveTo>
                <a:lnTo>
                  <a:pt x="83096" y="0"/>
                </a:lnTo>
                <a:lnTo>
                  <a:pt x="83096" y="319049"/>
                </a:lnTo>
                <a:lnTo>
                  <a:pt x="110223" y="316458"/>
                </a:lnTo>
                <a:lnTo>
                  <a:pt x="110223" y="2705"/>
                </a:lnTo>
                <a:close/>
              </a:path>
              <a:path w="221615" h="327660">
                <a:moveTo>
                  <a:pt x="220954" y="114566"/>
                </a:moveTo>
                <a:lnTo>
                  <a:pt x="138468" y="109880"/>
                </a:lnTo>
                <a:lnTo>
                  <a:pt x="138468" y="209042"/>
                </a:lnTo>
                <a:lnTo>
                  <a:pt x="220954" y="204355"/>
                </a:lnTo>
                <a:lnTo>
                  <a:pt x="220954" y="114566"/>
                </a:lnTo>
                <a:close/>
              </a:path>
              <a:path w="221615" h="327660">
                <a:moveTo>
                  <a:pt x="220954" y="13804"/>
                </a:moveTo>
                <a:lnTo>
                  <a:pt x="138468" y="5549"/>
                </a:lnTo>
                <a:lnTo>
                  <a:pt x="138468" y="82130"/>
                </a:lnTo>
                <a:lnTo>
                  <a:pt x="220954" y="86817"/>
                </a:lnTo>
                <a:lnTo>
                  <a:pt x="220954" y="13804"/>
                </a:lnTo>
                <a:close/>
              </a:path>
              <a:path w="221615" h="327660">
                <a:moveTo>
                  <a:pt x="221081" y="232232"/>
                </a:moveTo>
                <a:lnTo>
                  <a:pt x="138468" y="236918"/>
                </a:lnTo>
                <a:lnTo>
                  <a:pt x="138468" y="313499"/>
                </a:lnTo>
                <a:lnTo>
                  <a:pt x="221081" y="305244"/>
                </a:lnTo>
                <a:lnTo>
                  <a:pt x="221081" y="23223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79816" y="6556859"/>
            <a:ext cx="311150" cy="111125"/>
          </a:xfrm>
          <a:custGeom>
            <a:avLst/>
            <a:gdLst/>
            <a:ahLst/>
            <a:cxnLst/>
            <a:rect l="l" t="t" r="r" b="b"/>
            <a:pathLst>
              <a:path w="311150" h="111125">
                <a:moveTo>
                  <a:pt x="310678" y="0"/>
                </a:moveTo>
                <a:lnTo>
                  <a:pt x="266317" y="0"/>
                </a:lnTo>
                <a:lnTo>
                  <a:pt x="266317" y="65805"/>
                </a:lnTo>
                <a:lnTo>
                  <a:pt x="177316" y="65805"/>
                </a:lnTo>
                <a:lnTo>
                  <a:pt x="177316" y="0"/>
                </a:lnTo>
                <a:lnTo>
                  <a:pt x="133095" y="0"/>
                </a:lnTo>
                <a:lnTo>
                  <a:pt x="133095" y="65805"/>
                </a:lnTo>
                <a:lnTo>
                  <a:pt x="44085" y="65805"/>
                </a:lnTo>
                <a:lnTo>
                  <a:pt x="44084" y="138"/>
                </a:lnTo>
                <a:lnTo>
                  <a:pt x="416" y="138"/>
                </a:lnTo>
                <a:lnTo>
                  <a:pt x="0" y="1249"/>
                </a:lnTo>
                <a:lnTo>
                  <a:pt x="58" y="67749"/>
                </a:lnTo>
                <a:lnTo>
                  <a:pt x="8483" y="106204"/>
                </a:lnTo>
                <a:lnTo>
                  <a:pt x="13212" y="108148"/>
                </a:lnTo>
                <a:lnTo>
                  <a:pt x="16965" y="110646"/>
                </a:lnTo>
                <a:lnTo>
                  <a:pt x="293714" y="110647"/>
                </a:lnTo>
                <a:lnTo>
                  <a:pt x="310818" y="81493"/>
                </a:lnTo>
                <a:lnTo>
                  <a:pt x="310561" y="62727"/>
                </a:lnTo>
                <a:lnTo>
                  <a:pt x="310678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69692" y="6134679"/>
            <a:ext cx="331470" cy="377825"/>
          </a:xfrm>
          <a:custGeom>
            <a:avLst/>
            <a:gdLst/>
            <a:ahLst/>
            <a:cxnLst/>
            <a:rect l="l" t="t" r="r" b="b"/>
            <a:pathLst>
              <a:path w="331469" h="377825">
                <a:moveTo>
                  <a:pt x="43083" y="118141"/>
                </a:moveTo>
                <a:lnTo>
                  <a:pt x="19494" y="150760"/>
                </a:lnTo>
                <a:lnTo>
                  <a:pt x="6056" y="189038"/>
                </a:lnTo>
                <a:lnTo>
                  <a:pt x="0" y="253669"/>
                </a:lnTo>
                <a:lnTo>
                  <a:pt x="12331" y="295044"/>
                </a:lnTo>
                <a:lnTo>
                  <a:pt x="37153" y="330327"/>
                </a:lnTo>
                <a:lnTo>
                  <a:pt x="73123" y="356787"/>
                </a:lnTo>
                <a:lnTo>
                  <a:pt x="113329" y="371575"/>
                </a:lnTo>
                <a:lnTo>
                  <a:pt x="155728" y="377197"/>
                </a:lnTo>
                <a:lnTo>
                  <a:pt x="181388" y="376980"/>
                </a:lnTo>
                <a:lnTo>
                  <a:pt x="206542" y="374094"/>
                </a:lnTo>
                <a:lnTo>
                  <a:pt x="231046" y="368005"/>
                </a:lnTo>
                <a:lnTo>
                  <a:pt x="254754" y="358177"/>
                </a:lnTo>
                <a:lnTo>
                  <a:pt x="259606" y="354904"/>
                </a:lnTo>
                <a:lnTo>
                  <a:pt x="173369" y="354904"/>
                </a:lnTo>
                <a:lnTo>
                  <a:pt x="150587" y="353740"/>
                </a:lnTo>
                <a:lnTo>
                  <a:pt x="129892" y="345080"/>
                </a:lnTo>
                <a:lnTo>
                  <a:pt x="113436" y="330411"/>
                </a:lnTo>
                <a:lnTo>
                  <a:pt x="102690" y="311371"/>
                </a:lnTo>
                <a:lnTo>
                  <a:pt x="99129" y="289602"/>
                </a:lnTo>
                <a:lnTo>
                  <a:pt x="99267" y="281551"/>
                </a:lnTo>
                <a:lnTo>
                  <a:pt x="123136" y="232557"/>
                </a:lnTo>
                <a:lnTo>
                  <a:pt x="150407" y="196015"/>
                </a:lnTo>
                <a:lnTo>
                  <a:pt x="165463" y="177843"/>
                </a:lnTo>
                <a:lnTo>
                  <a:pt x="320941" y="177843"/>
                </a:lnTo>
                <a:lnTo>
                  <a:pt x="316495" y="164287"/>
                </a:lnTo>
                <a:lnTo>
                  <a:pt x="309590" y="150494"/>
                </a:lnTo>
                <a:lnTo>
                  <a:pt x="93843" y="150494"/>
                </a:lnTo>
                <a:lnTo>
                  <a:pt x="43083" y="118141"/>
                </a:lnTo>
                <a:close/>
              </a:path>
              <a:path w="331469" h="377825">
                <a:moveTo>
                  <a:pt x="320941" y="177843"/>
                </a:moveTo>
                <a:lnTo>
                  <a:pt x="165463" y="177843"/>
                </a:lnTo>
                <a:lnTo>
                  <a:pt x="181374" y="196947"/>
                </a:lnTo>
                <a:lnTo>
                  <a:pt x="196358" y="216364"/>
                </a:lnTo>
                <a:lnTo>
                  <a:pt x="210115" y="236407"/>
                </a:lnTo>
                <a:lnTo>
                  <a:pt x="222345" y="257388"/>
                </a:lnTo>
                <a:lnTo>
                  <a:pt x="228659" y="272085"/>
                </a:lnTo>
                <a:lnTo>
                  <a:pt x="231648" y="286874"/>
                </a:lnTo>
                <a:lnTo>
                  <a:pt x="230856" y="301845"/>
                </a:lnTo>
                <a:lnTo>
                  <a:pt x="225826" y="317090"/>
                </a:lnTo>
                <a:lnTo>
                  <a:pt x="212737" y="335682"/>
                </a:lnTo>
                <a:lnTo>
                  <a:pt x="194668" y="348586"/>
                </a:lnTo>
                <a:lnTo>
                  <a:pt x="173369" y="354904"/>
                </a:lnTo>
                <a:lnTo>
                  <a:pt x="259606" y="354904"/>
                </a:lnTo>
                <a:lnTo>
                  <a:pt x="289704" y="334603"/>
                </a:lnTo>
                <a:lnTo>
                  <a:pt x="314290" y="304833"/>
                </a:lnTo>
                <a:lnTo>
                  <a:pt x="328262" y="269075"/>
                </a:lnTo>
                <a:lnTo>
                  <a:pt x="331374" y="227537"/>
                </a:lnTo>
                <a:lnTo>
                  <a:pt x="326580" y="195033"/>
                </a:lnTo>
                <a:lnTo>
                  <a:pt x="320941" y="177843"/>
                </a:lnTo>
                <a:close/>
              </a:path>
              <a:path w="331469" h="377825">
                <a:moveTo>
                  <a:pt x="170337" y="0"/>
                </a:moveTo>
                <a:lnTo>
                  <a:pt x="158930" y="1390"/>
                </a:lnTo>
                <a:lnTo>
                  <a:pt x="156284" y="5143"/>
                </a:lnTo>
                <a:lnTo>
                  <a:pt x="154196" y="9857"/>
                </a:lnTo>
                <a:lnTo>
                  <a:pt x="93843" y="150494"/>
                </a:lnTo>
                <a:lnTo>
                  <a:pt x="309590" y="150494"/>
                </a:lnTo>
                <a:lnTo>
                  <a:pt x="301923" y="135179"/>
                </a:lnTo>
                <a:lnTo>
                  <a:pt x="297725" y="128833"/>
                </a:lnTo>
                <a:lnTo>
                  <a:pt x="216369" y="128833"/>
                </a:lnTo>
                <a:lnTo>
                  <a:pt x="213584" y="120504"/>
                </a:lnTo>
                <a:lnTo>
                  <a:pt x="210938" y="112731"/>
                </a:lnTo>
                <a:lnTo>
                  <a:pt x="177009" y="10830"/>
                </a:lnTo>
                <a:lnTo>
                  <a:pt x="174641" y="3475"/>
                </a:lnTo>
                <a:lnTo>
                  <a:pt x="170337" y="0"/>
                </a:lnTo>
                <a:close/>
              </a:path>
              <a:path w="331469" h="377825">
                <a:moveTo>
                  <a:pt x="274074" y="99816"/>
                </a:moveTo>
                <a:lnTo>
                  <a:pt x="221231" y="126609"/>
                </a:lnTo>
                <a:lnTo>
                  <a:pt x="219699" y="127443"/>
                </a:lnTo>
                <a:lnTo>
                  <a:pt x="218167" y="127999"/>
                </a:lnTo>
                <a:lnTo>
                  <a:pt x="216369" y="128833"/>
                </a:lnTo>
                <a:lnTo>
                  <a:pt x="297725" y="128833"/>
                </a:lnTo>
                <a:lnTo>
                  <a:pt x="283670" y="107588"/>
                </a:lnTo>
                <a:lnTo>
                  <a:pt x="278530" y="100511"/>
                </a:lnTo>
                <a:lnTo>
                  <a:pt x="274074" y="99816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5262409" y="6199211"/>
            <a:ext cx="336550" cy="513080"/>
            <a:chOff x="5262409" y="6199211"/>
            <a:chExt cx="336550" cy="513080"/>
          </a:xfrm>
        </p:grpSpPr>
        <p:sp>
          <p:nvSpPr>
            <p:cNvPr id="101" name="object 101"/>
            <p:cNvSpPr/>
            <p:nvPr/>
          </p:nvSpPr>
          <p:spPr>
            <a:xfrm>
              <a:off x="5262409" y="6199211"/>
              <a:ext cx="336550" cy="389890"/>
            </a:xfrm>
            <a:custGeom>
              <a:avLst/>
              <a:gdLst/>
              <a:ahLst/>
              <a:cxnLst/>
              <a:rect l="l" t="t" r="r" b="b"/>
              <a:pathLst>
                <a:path w="336550" h="389890">
                  <a:moveTo>
                    <a:pt x="262363" y="359363"/>
                  </a:moveTo>
                  <a:lnTo>
                    <a:pt x="72453" y="359363"/>
                  </a:lnTo>
                  <a:lnTo>
                    <a:pt x="62832" y="359463"/>
                  </a:lnTo>
                  <a:lnTo>
                    <a:pt x="56017" y="365765"/>
                  </a:lnTo>
                  <a:lnTo>
                    <a:pt x="56217" y="383085"/>
                  </a:lnTo>
                  <a:lnTo>
                    <a:pt x="62932" y="389295"/>
                  </a:lnTo>
                  <a:lnTo>
                    <a:pt x="77263" y="389495"/>
                  </a:lnTo>
                  <a:lnTo>
                    <a:pt x="87286" y="389495"/>
                  </a:lnTo>
                  <a:lnTo>
                    <a:pt x="87286" y="359764"/>
                  </a:lnTo>
                  <a:lnTo>
                    <a:pt x="272320" y="359764"/>
                  </a:lnTo>
                  <a:lnTo>
                    <a:pt x="271990" y="359463"/>
                  </a:lnTo>
                  <a:lnTo>
                    <a:pt x="262363" y="359363"/>
                  </a:lnTo>
                  <a:close/>
                </a:path>
                <a:path w="336550" h="389890">
                  <a:moveTo>
                    <a:pt x="272320" y="359764"/>
                  </a:moveTo>
                  <a:lnTo>
                    <a:pt x="247539" y="359764"/>
                  </a:lnTo>
                  <a:lnTo>
                    <a:pt x="247539" y="389495"/>
                  </a:lnTo>
                  <a:lnTo>
                    <a:pt x="252344" y="389495"/>
                  </a:lnTo>
                  <a:lnTo>
                    <a:pt x="257258" y="389395"/>
                  </a:lnTo>
                  <a:lnTo>
                    <a:pt x="262063" y="389395"/>
                  </a:lnTo>
                  <a:lnTo>
                    <a:pt x="271890" y="389295"/>
                  </a:lnTo>
                  <a:lnTo>
                    <a:pt x="278600" y="383185"/>
                  </a:lnTo>
                  <a:lnTo>
                    <a:pt x="278801" y="365665"/>
                  </a:lnTo>
                  <a:lnTo>
                    <a:pt x="272320" y="359764"/>
                  </a:lnTo>
                  <a:close/>
                </a:path>
                <a:path w="336550" h="389890">
                  <a:moveTo>
                    <a:pt x="179583" y="0"/>
                  </a:moveTo>
                  <a:lnTo>
                    <a:pt x="155533" y="0"/>
                  </a:lnTo>
                  <a:lnTo>
                    <a:pt x="146535" y="1557"/>
                  </a:lnTo>
                  <a:lnTo>
                    <a:pt x="137508" y="3022"/>
                  </a:lnTo>
                  <a:lnTo>
                    <a:pt x="76167" y="26991"/>
                  </a:lnTo>
                  <a:lnTo>
                    <a:pt x="41673" y="55315"/>
                  </a:lnTo>
                  <a:lnTo>
                    <a:pt x="16933" y="92141"/>
                  </a:lnTo>
                  <a:lnTo>
                    <a:pt x="2500" y="137538"/>
                  </a:lnTo>
                  <a:lnTo>
                    <a:pt x="0" y="188071"/>
                  </a:lnTo>
                  <a:lnTo>
                    <a:pt x="11357" y="233312"/>
                  </a:lnTo>
                  <a:lnTo>
                    <a:pt x="36000" y="273184"/>
                  </a:lnTo>
                  <a:lnTo>
                    <a:pt x="73355" y="307613"/>
                  </a:lnTo>
                  <a:lnTo>
                    <a:pt x="74858" y="308715"/>
                  </a:lnTo>
                  <a:lnTo>
                    <a:pt x="76762" y="310309"/>
                  </a:lnTo>
                  <a:lnTo>
                    <a:pt x="79269" y="323577"/>
                  </a:lnTo>
                  <a:lnTo>
                    <a:pt x="81409" y="335337"/>
                  </a:lnTo>
                  <a:lnTo>
                    <a:pt x="85681" y="359363"/>
                  </a:lnTo>
                  <a:lnTo>
                    <a:pt x="249235" y="359363"/>
                  </a:lnTo>
                  <a:lnTo>
                    <a:pt x="250481" y="352243"/>
                  </a:lnTo>
                  <a:lnTo>
                    <a:pt x="252859" y="338374"/>
                  </a:lnTo>
                  <a:lnTo>
                    <a:pt x="255252" y="324724"/>
                  </a:lnTo>
                  <a:lnTo>
                    <a:pt x="254851" y="317120"/>
                  </a:lnTo>
                  <a:lnTo>
                    <a:pt x="258160" y="311611"/>
                  </a:lnTo>
                  <a:lnTo>
                    <a:pt x="261469" y="306211"/>
                  </a:lnTo>
                  <a:lnTo>
                    <a:pt x="268480" y="303106"/>
                  </a:lnTo>
                  <a:lnTo>
                    <a:pt x="273594" y="298699"/>
                  </a:lnTo>
                  <a:lnTo>
                    <a:pt x="307356" y="261830"/>
                  </a:lnTo>
                  <a:lnTo>
                    <a:pt x="314189" y="248488"/>
                  </a:lnTo>
                  <a:lnTo>
                    <a:pt x="147653" y="248488"/>
                  </a:lnTo>
                  <a:lnTo>
                    <a:pt x="141798" y="248258"/>
                  </a:lnTo>
                  <a:lnTo>
                    <a:pt x="136288" y="245446"/>
                  </a:lnTo>
                  <a:lnTo>
                    <a:pt x="132199" y="240671"/>
                  </a:lnTo>
                  <a:lnTo>
                    <a:pt x="130617" y="235034"/>
                  </a:lnTo>
                  <a:lnTo>
                    <a:pt x="131573" y="228949"/>
                  </a:lnTo>
                  <a:lnTo>
                    <a:pt x="135093" y="222826"/>
                  </a:lnTo>
                  <a:lnTo>
                    <a:pt x="170467" y="178680"/>
                  </a:lnTo>
                  <a:lnTo>
                    <a:pt x="171168" y="177878"/>
                  </a:lnTo>
                  <a:lnTo>
                    <a:pt x="171770" y="176877"/>
                  </a:lnTo>
                  <a:lnTo>
                    <a:pt x="172973" y="175174"/>
                  </a:lnTo>
                  <a:lnTo>
                    <a:pt x="125567" y="175174"/>
                  </a:lnTo>
                  <a:lnTo>
                    <a:pt x="120160" y="172970"/>
                  </a:lnTo>
                  <a:lnTo>
                    <a:pt x="117052" y="166769"/>
                  </a:lnTo>
                  <a:lnTo>
                    <a:pt x="113742" y="160258"/>
                  </a:lnTo>
                  <a:lnTo>
                    <a:pt x="115547" y="154549"/>
                  </a:lnTo>
                  <a:lnTo>
                    <a:pt x="172773" y="82483"/>
                  </a:lnTo>
                  <a:lnTo>
                    <a:pt x="177794" y="77971"/>
                  </a:lnTo>
                  <a:lnTo>
                    <a:pt x="183494" y="75759"/>
                  </a:lnTo>
                  <a:lnTo>
                    <a:pt x="307924" y="75759"/>
                  </a:lnTo>
                  <a:lnTo>
                    <a:pt x="283175" y="44702"/>
                  </a:lnTo>
                  <a:lnTo>
                    <a:pt x="245033" y="18817"/>
                  </a:lnTo>
                  <a:lnTo>
                    <a:pt x="197826" y="2796"/>
                  </a:lnTo>
                  <a:lnTo>
                    <a:pt x="191809" y="1494"/>
                  </a:lnTo>
                  <a:lnTo>
                    <a:pt x="185700" y="893"/>
                  </a:lnTo>
                  <a:lnTo>
                    <a:pt x="179583" y="0"/>
                  </a:lnTo>
                  <a:close/>
                </a:path>
                <a:path w="336550" h="389890">
                  <a:moveTo>
                    <a:pt x="307924" y="75759"/>
                  </a:moveTo>
                  <a:lnTo>
                    <a:pt x="183494" y="75759"/>
                  </a:lnTo>
                  <a:lnTo>
                    <a:pt x="189345" y="75933"/>
                  </a:lnTo>
                  <a:lnTo>
                    <a:pt x="194817" y="78576"/>
                  </a:lnTo>
                  <a:lnTo>
                    <a:pt x="198944" y="83309"/>
                  </a:lnTo>
                  <a:lnTo>
                    <a:pt x="200608" y="88950"/>
                  </a:lnTo>
                  <a:lnTo>
                    <a:pt x="199753" y="95060"/>
                  </a:lnTo>
                  <a:lnTo>
                    <a:pt x="196321" y="101196"/>
                  </a:lnTo>
                  <a:lnTo>
                    <a:pt x="164349" y="141637"/>
                  </a:lnTo>
                  <a:lnTo>
                    <a:pt x="163748" y="142538"/>
                  </a:lnTo>
                  <a:lnTo>
                    <a:pt x="163054" y="143439"/>
                  </a:lnTo>
                  <a:lnTo>
                    <a:pt x="161851" y="145142"/>
                  </a:lnTo>
                  <a:lnTo>
                    <a:pt x="210152" y="145142"/>
                  </a:lnTo>
                  <a:lnTo>
                    <a:pt x="215266" y="147746"/>
                  </a:lnTo>
                  <a:lnTo>
                    <a:pt x="218174" y="153756"/>
                  </a:lnTo>
                  <a:lnTo>
                    <a:pt x="221074" y="159858"/>
                  </a:lnTo>
                  <a:lnTo>
                    <a:pt x="219770" y="165467"/>
                  </a:lnTo>
                  <a:lnTo>
                    <a:pt x="169063" y="228527"/>
                  </a:lnTo>
                  <a:lnTo>
                    <a:pt x="163948" y="235037"/>
                  </a:lnTo>
                  <a:lnTo>
                    <a:pt x="158642" y="241540"/>
                  </a:lnTo>
                  <a:lnTo>
                    <a:pt x="153415" y="246221"/>
                  </a:lnTo>
                  <a:lnTo>
                    <a:pt x="147653" y="248488"/>
                  </a:lnTo>
                  <a:lnTo>
                    <a:pt x="314189" y="248488"/>
                  </a:lnTo>
                  <a:lnTo>
                    <a:pt x="328424" y="220699"/>
                  </a:lnTo>
                  <a:lnTo>
                    <a:pt x="336208" y="175475"/>
                  </a:lnTo>
                  <a:lnTo>
                    <a:pt x="330118" y="126329"/>
                  </a:lnTo>
                  <a:lnTo>
                    <a:pt x="311715" y="80517"/>
                  </a:lnTo>
                  <a:lnTo>
                    <a:pt x="307924" y="75759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8627" y="6588506"/>
              <a:ext cx="222583" cy="123223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8217675" y="6233166"/>
            <a:ext cx="135890" cy="414655"/>
          </a:xfrm>
          <a:custGeom>
            <a:avLst/>
            <a:gdLst/>
            <a:ahLst/>
            <a:cxnLst/>
            <a:rect l="l" t="t" r="r" b="b"/>
            <a:pathLst>
              <a:path w="135890" h="414654">
                <a:moveTo>
                  <a:pt x="58331" y="28854"/>
                </a:moveTo>
                <a:lnTo>
                  <a:pt x="58216" y="27698"/>
                </a:lnTo>
                <a:lnTo>
                  <a:pt x="53492" y="13131"/>
                </a:lnTo>
                <a:lnTo>
                  <a:pt x="42824" y="3416"/>
                </a:lnTo>
                <a:lnTo>
                  <a:pt x="28867" y="0"/>
                </a:lnTo>
                <a:lnTo>
                  <a:pt x="14287" y="4305"/>
                </a:lnTo>
                <a:lnTo>
                  <a:pt x="7734" y="9575"/>
                </a:lnTo>
                <a:lnTo>
                  <a:pt x="3302" y="16014"/>
                </a:lnTo>
                <a:lnTo>
                  <a:pt x="787" y="23507"/>
                </a:lnTo>
                <a:lnTo>
                  <a:pt x="0" y="31965"/>
                </a:lnTo>
                <a:lnTo>
                  <a:pt x="0" y="207365"/>
                </a:lnTo>
                <a:lnTo>
                  <a:pt x="0" y="385876"/>
                </a:lnTo>
                <a:lnTo>
                  <a:pt x="228" y="388289"/>
                </a:lnTo>
                <a:lnTo>
                  <a:pt x="4432" y="400748"/>
                </a:lnTo>
                <a:lnTo>
                  <a:pt x="13195" y="409765"/>
                </a:lnTo>
                <a:lnTo>
                  <a:pt x="24904" y="414274"/>
                </a:lnTo>
                <a:lnTo>
                  <a:pt x="37922" y="413181"/>
                </a:lnTo>
                <a:lnTo>
                  <a:pt x="46494" y="408825"/>
                </a:lnTo>
                <a:lnTo>
                  <a:pt x="52870" y="402196"/>
                </a:lnTo>
                <a:lnTo>
                  <a:pt x="56845" y="393585"/>
                </a:lnTo>
                <a:lnTo>
                  <a:pt x="58216" y="383336"/>
                </a:lnTo>
                <a:lnTo>
                  <a:pt x="58216" y="31153"/>
                </a:lnTo>
                <a:lnTo>
                  <a:pt x="58331" y="28854"/>
                </a:lnTo>
                <a:close/>
              </a:path>
              <a:path w="135890" h="414654">
                <a:moveTo>
                  <a:pt x="135572" y="32080"/>
                </a:moveTo>
                <a:lnTo>
                  <a:pt x="113461" y="800"/>
                </a:lnTo>
                <a:lnTo>
                  <a:pt x="102133" y="381"/>
                </a:lnTo>
                <a:lnTo>
                  <a:pt x="91846" y="3987"/>
                </a:lnTo>
                <a:lnTo>
                  <a:pt x="84035" y="10553"/>
                </a:lnTo>
                <a:lnTo>
                  <a:pt x="79082" y="19672"/>
                </a:lnTo>
                <a:lnTo>
                  <a:pt x="77343" y="30924"/>
                </a:lnTo>
                <a:lnTo>
                  <a:pt x="77343" y="207251"/>
                </a:lnTo>
                <a:lnTo>
                  <a:pt x="77355" y="381266"/>
                </a:lnTo>
                <a:lnTo>
                  <a:pt x="77228" y="384721"/>
                </a:lnTo>
                <a:lnTo>
                  <a:pt x="77355" y="386448"/>
                </a:lnTo>
                <a:lnTo>
                  <a:pt x="80911" y="399186"/>
                </a:lnTo>
                <a:lnTo>
                  <a:pt x="89090" y="408686"/>
                </a:lnTo>
                <a:lnTo>
                  <a:pt x="100457" y="413867"/>
                </a:lnTo>
                <a:lnTo>
                  <a:pt x="113550" y="413651"/>
                </a:lnTo>
                <a:lnTo>
                  <a:pt x="122732" y="409676"/>
                </a:lnTo>
                <a:lnTo>
                  <a:pt x="129667" y="402882"/>
                </a:lnTo>
                <a:lnTo>
                  <a:pt x="134048" y="393700"/>
                </a:lnTo>
                <a:lnTo>
                  <a:pt x="135572" y="382524"/>
                </a:lnTo>
                <a:lnTo>
                  <a:pt x="135572" y="3208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72500" y="6233356"/>
            <a:ext cx="240665" cy="414655"/>
          </a:xfrm>
          <a:custGeom>
            <a:avLst/>
            <a:gdLst/>
            <a:ahLst/>
            <a:cxnLst/>
            <a:rect l="l" t="t" r="r" b="b"/>
            <a:pathLst>
              <a:path w="240665" h="414654">
                <a:moveTo>
                  <a:pt x="57988" y="30962"/>
                </a:moveTo>
                <a:lnTo>
                  <a:pt x="24549" y="190"/>
                </a:lnTo>
                <a:lnTo>
                  <a:pt x="14351" y="3771"/>
                </a:lnTo>
                <a:lnTo>
                  <a:pt x="6616" y="10274"/>
                </a:lnTo>
                <a:lnTo>
                  <a:pt x="1714" y="19278"/>
                </a:lnTo>
                <a:lnTo>
                  <a:pt x="0" y="30391"/>
                </a:lnTo>
                <a:lnTo>
                  <a:pt x="0" y="207175"/>
                </a:lnTo>
                <a:lnTo>
                  <a:pt x="0" y="385102"/>
                </a:lnTo>
                <a:lnTo>
                  <a:pt x="3517" y="399211"/>
                </a:lnTo>
                <a:lnTo>
                  <a:pt x="12585" y="409346"/>
                </a:lnTo>
                <a:lnTo>
                  <a:pt x="25209" y="414197"/>
                </a:lnTo>
                <a:lnTo>
                  <a:pt x="39433" y="412419"/>
                </a:lnTo>
                <a:lnTo>
                  <a:pt x="47282" y="407936"/>
                </a:lnTo>
                <a:lnTo>
                  <a:pt x="53111" y="401408"/>
                </a:lnTo>
                <a:lnTo>
                  <a:pt x="56730" y="393065"/>
                </a:lnTo>
                <a:lnTo>
                  <a:pt x="57988" y="383146"/>
                </a:lnTo>
                <a:lnTo>
                  <a:pt x="57988" y="30962"/>
                </a:lnTo>
                <a:close/>
              </a:path>
              <a:path w="240665" h="414654">
                <a:moveTo>
                  <a:pt x="135686" y="32118"/>
                </a:moveTo>
                <a:lnTo>
                  <a:pt x="135572" y="28422"/>
                </a:lnTo>
                <a:lnTo>
                  <a:pt x="131660" y="14528"/>
                </a:lnTo>
                <a:lnTo>
                  <a:pt x="122428" y="4622"/>
                </a:lnTo>
                <a:lnTo>
                  <a:pt x="109829" y="0"/>
                </a:lnTo>
                <a:lnTo>
                  <a:pt x="95796" y="1917"/>
                </a:lnTo>
                <a:lnTo>
                  <a:pt x="87909" y="6515"/>
                </a:lnTo>
                <a:lnTo>
                  <a:pt x="82118" y="13081"/>
                </a:lnTo>
                <a:lnTo>
                  <a:pt x="78562" y="21450"/>
                </a:lnTo>
                <a:lnTo>
                  <a:pt x="77355" y="31419"/>
                </a:lnTo>
                <a:lnTo>
                  <a:pt x="77355" y="383146"/>
                </a:lnTo>
                <a:lnTo>
                  <a:pt x="110667" y="414147"/>
                </a:lnTo>
                <a:lnTo>
                  <a:pt x="121031" y="410527"/>
                </a:lnTo>
                <a:lnTo>
                  <a:pt x="128866" y="403936"/>
                </a:lnTo>
                <a:lnTo>
                  <a:pt x="133832" y="394817"/>
                </a:lnTo>
                <a:lnTo>
                  <a:pt x="135572" y="383603"/>
                </a:lnTo>
                <a:lnTo>
                  <a:pt x="135572" y="207289"/>
                </a:lnTo>
                <a:lnTo>
                  <a:pt x="135572" y="39598"/>
                </a:lnTo>
                <a:lnTo>
                  <a:pt x="135686" y="32118"/>
                </a:lnTo>
                <a:close/>
              </a:path>
              <a:path w="240665" h="414654">
                <a:moveTo>
                  <a:pt x="212801" y="30619"/>
                </a:moveTo>
                <a:lnTo>
                  <a:pt x="179616" y="76"/>
                </a:lnTo>
                <a:lnTo>
                  <a:pt x="169252" y="3708"/>
                </a:lnTo>
                <a:lnTo>
                  <a:pt x="161404" y="10337"/>
                </a:lnTo>
                <a:lnTo>
                  <a:pt x="156438" y="19558"/>
                </a:lnTo>
                <a:lnTo>
                  <a:pt x="154711" y="30962"/>
                </a:lnTo>
                <a:lnTo>
                  <a:pt x="154711" y="386600"/>
                </a:lnTo>
                <a:lnTo>
                  <a:pt x="158483" y="399605"/>
                </a:lnTo>
                <a:lnTo>
                  <a:pt x="167246" y="409117"/>
                </a:lnTo>
                <a:lnTo>
                  <a:pt x="179247" y="413943"/>
                </a:lnTo>
                <a:lnTo>
                  <a:pt x="192747" y="412877"/>
                </a:lnTo>
                <a:lnTo>
                  <a:pt x="201231" y="408559"/>
                </a:lnTo>
                <a:lnTo>
                  <a:pt x="207530" y="401955"/>
                </a:lnTo>
                <a:lnTo>
                  <a:pt x="211455" y="393331"/>
                </a:lnTo>
                <a:lnTo>
                  <a:pt x="212801" y="382917"/>
                </a:lnTo>
                <a:lnTo>
                  <a:pt x="212801" y="207518"/>
                </a:lnTo>
                <a:lnTo>
                  <a:pt x="212801" y="30619"/>
                </a:lnTo>
                <a:close/>
              </a:path>
              <a:path w="240665" h="414654">
                <a:moveTo>
                  <a:pt x="240360" y="64160"/>
                </a:moveTo>
                <a:lnTo>
                  <a:pt x="240245" y="60121"/>
                </a:lnTo>
                <a:lnTo>
                  <a:pt x="238861" y="49517"/>
                </a:lnTo>
                <a:lnTo>
                  <a:pt x="230911" y="42710"/>
                </a:lnTo>
                <a:lnTo>
                  <a:pt x="222148" y="43180"/>
                </a:lnTo>
                <a:lnTo>
                  <a:pt x="222148" y="51587"/>
                </a:lnTo>
                <a:lnTo>
                  <a:pt x="229870" y="54356"/>
                </a:lnTo>
                <a:lnTo>
                  <a:pt x="231254" y="56438"/>
                </a:lnTo>
                <a:lnTo>
                  <a:pt x="231368" y="355257"/>
                </a:lnTo>
                <a:lnTo>
                  <a:pt x="230327" y="361137"/>
                </a:lnTo>
                <a:lnTo>
                  <a:pt x="222148" y="362521"/>
                </a:lnTo>
                <a:lnTo>
                  <a:pt x="222148" y="371386"/>
                </a:lnTo>
                <a:lnTo>
                  <a:pt x="223761" y="371157"/>
                </a:lnTo>
                <a:lnTo>
                  <a:pt x="225145" y="371157"/>
                </a:lnTo>
                <a:lnTo>
                  <a:pt x="235635" y="368515"/>
                </a:lnTo>
                <a:lnTo>
                  <a:pt x="240360" y="361480"/>
                </a:lnTo>
                <a:lnTo>
                  <a:pt x="240360" y="6416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80443" y="6578466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16601" y="0"/>
                </a:moveTo>
                <a:lnTo>
                  <a:pt x="4841" y="3687"/>
                </a:lnTo>
                <a:lnTo>
                  <a:pt x="1037" y="7721"/>
                </a:lnTo>
                <a:lnTo>
                  <a:pt x="0" y="19130"/>
                </a:lnTo>
                <a:lnTo>
                  <a:pt x="115" y="24200"/>
                </a:lnTo>
                <a:lnTo>
                  <a:pt x="922" y="35379"/>
                </a:lnTo>
                <a:lnTo>
                  <a:pt x="4611" y="39528"/>
                </a:lnTo>
                <a:lnTo>
                  <a:pt x="10375" y="41487"/>
                </a:lnTo>
                <a:lnTo>
                  <a:pt x="17088" y="42311"/>
                </a:lnTo>
                <a:lnTo>
                  <a:pt x="22753" y="40133"/>
                </a:lnTo>
                <a:lnTo>
                  <a:pt x="26668" y="35491"/>
                </a:lnTo>
                <a:lnTo>
                  <a:pt x="28129" y="28926"/>
                </a:lnTo>
                <a:lnTo>
                  <a:pt x="28129" y="22011"/>
                </a:lnTo>
                <a:lnTo>
                  <a:pt x="28129" y="18438"/>
                </a:lnTo>
                <a:lnTo>
                  <a:pt x="28359" y="14751"/>
                </a:lnTo>
                <a:lnTo>
                  <a:pt x="27898" y="9679"/>
                </a:lnTo>
                <a:lnTo>
                  <a:pt x="27322" y="7836"/>
                </a:lnTo>
                <a:lnTo>
                  <a:pt x="22825" y="1843"/>
                </a:lnTo>
                <a:lnTo>
                  <a:pt x="16601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458070" y="5982016"/>
            <a:ext cx="935355" cy="502920"/>
            <a:chOff x="1458070" y="5982016"/>
            <a:chExt cx="935355" cy="502920"/>
          </a:xfrm>
        </p:grpSpPr>
        <p:pic>
          <p:nvPicPr>
            <p:cNvPr id="107" name="object 10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8070" y="5982016"/>
              <a:ext cx="935123" cy="25130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6078" y="6233317"/>
              <a:ext cx="719663" cy="251301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502464" y="5315920"/>
            <a:ext cx="683260" cy="617855"/>
            <a:chOff x="1502464" y="5315920"/>
            <a:chExt cx="683260" cy="617855"/>
          </a:xfrm>
        </p:grpSpPr>
        <p:sp>
          <p:nvSpPr>
            <p:cNvPr id="110" name="object 110"/>
            <p:cNvSpPr/>
            <p:nvPr/>
          </p:nvSpPr>
          <p:spPr>
            <a:xfrm>
              <a:off x="1502460" y="5315921"/>
              <a:ext cx="683260" cy="617855"/>
            </a:xfrm>
            <a:custGeom>
              <a:avLst/>
              <a:gdLst/>
              <a:ahLst/>
              <a:cxnLst/>
              <a:rect l="l" t="t" r="r" b="b"/>
              <a:pathLst>
                <a:path w="683260" h="617854">
                  <a:moveTo>
                    <a:pt x="280504" y="582536"/>
                  </a:moveTo>
                  <a:lnTo>
                    <a:pt x="246849" y="520915"/>
                  </a:lnTo>
                  <a:lnTo>
                    <a:pt x="244106" y="519823"/>
                  </a:lnTo>
                  <a:lnTo>
                    <a:pt x="178523" y="516966"/>
                  </a:lnTo>
                  <a:lnTo>
                    <a:pt x="157492" y="515213"/>
                  </a:lnTo>
                  <a:lnTo>
                    <a:pt x="98564" y="504317"/>
                  </a:lnTo>
                  <a:lnTo>
                    <a:pt x="42087" y="484263"/>
                  </a:lnTo>
                  <a:lnTo>
                    <a:pt x="0" y="462813"/>
                  </a:lnTo>
                  <a:lnTo>
                    <a:pt x="1181" y="491947"/>
                  </a:lnTo>
                  <a:lnTo>
                    <a:pt x="22263" y="526072"/>
                  </a:lnTo>
                  <a:lnTo>
                    <a:pt x="69113" y="555078"/>
                  </a:lnTo>
                  <a:lnTo>
                    <a:pt x="121932" y="572643"/>
                  </a:lnTo>
                  <a:lnTo>
                    <a:pt x="194919" y="583742"/>
                  </a:lnTo>
                  <a:lnTo>
                    <a:pt x="232181" y="584708"/>
                  </a:lnTo>
                  <a:lnTo>
                    <a:pt x="280504" y="582536"/>
                  </a:lnTo>
                  <a:close/>
                </a:path>
                <a:path w="683260" h="617854">
                  <a:moveTo>
                    <a:pt x="286207" y="257048"/>
                  </a:moveTo>
                  <a:lnTo>
                    <a:pt x="236321" y="259435"/>
                  </a:lnTo>
                  <a:lnTo>
                    <a:pt x="187198" y="258216"/>
                  </a:lnTo>
                  <a:lnTo>
                    <a:pt x="138925" y="252641"/>
                  </a:lnTo>
                  <a:lnTo>
                    <a:pt x="91579" y="241947"/>
                  </a:lnTo>
                  <a:lnTo>
                    <a:pt x="45237" y="225386"/>
                  </a:lnTo>
                  <a:lnTo>
                    <a:pt x="0" y="202209"/>
                  </a:lnTo>
                  <a:lnTo>
                    <a:pt x="914" y="232257"/>
                  </a:lnTo>
                  <a:lnTo>
                    <a:pt x="21717" y="266014"/>
                  </a:lnTo>
                  <a:lnTo>
                    <a:pt x="66243" y="294144"/>
                  </a:lnTo>
                  <a:lnTo>
                    <a:pt x="121627" y="312839"/>
                  </a:lnTo>
                  <a:lnTo>
                    <a:pt x="161429" y="320535"/>
                  </a:lnTo>
                  <a:lnTo>
                    <a:pt x="201841" y="324307"/>
                  </a:lnTo>
                  <a:lnTo>
                    <a:pt x="242760" y="324650"/>
                  </a:lnTo>
                  <a:lnTo>
                    <a:pt x="244919" y="324383"/>
                  </a:lnTo>
                  <a:lnTo>
                    <a:pt x="247929" y="321665"/>
                  </a:lnTo>
                  <a:lnTo>
                    <a:pt x="256349" y="304114"/>
                  </a:lnTo>
                  <a:lnTo>
                    <a:pt x="264553" y="289318"/>
                  </a:lnTo>
                  <a:lnTo>
                    <a:pt x="273672" y="275094"/>
                  </a:lnTo>
                  <a:lnTo>
                    <a:pt x="283756" y="261391"/>
                  </a:lnTo>
                  <a:lnTo>
                    <a:pt x="286207" y="257048"/>
                  </a:lnTo>
                  <a:close/>
                </a:path>
                <a:path w="683260" h="617854">
                  <a:moveTo>
                    <a:pt x="455180" y="97561"/>
                  </a:moveTo>
                  <a:lnTo>
                    <a:pt x="436372" y="61048"/>
                  </a:lnTo>
                  <a:lnTo>
                    <a:pt x="400177" y="36131"/>
                  </a:lnTo>
                  <a:lnTo>
                    <a:pt x="357441" y="18694"/>
                  </a:lnTo>
                  <a:lnTo>
                    <a:pt x="296379" y="4673"/>
                  </a:lnTo>
                  <a:lnTo>
                    <a:pt x="218808" y="0"/>
                  </a:lnTo>
                  <a:lnTo>
                    <a:pt x="173075" y="2933"/>
                  </a:lnTo>
                  <a:lnTo>
                    <a:pt x="127901" y="10680"/>
                  </a:lnTo>
                  <a:lnTo>
                    <a:pt x="83362" y="23876"/>
                  </a:lnTo>
                  <a:lnTo>
                    <a:pt x="33909" y="48869"/>
                  </a:lnTo>
                  <a:lnTo>
                    <a:pt x="4914" y="78765"/>
                  </a:lnTo>
                  <a:lnTo>
                    <a:pt x="101" y="97332"/>
                  </a:lnTo>
                  <a:lnTo>
                    <a:pt x="4800" y="115938"/>
                  </a:lnTo>
                  <a:lnTo>
                    <a:pt x="42125" y="151549"/>
                  </a:lnTo>
                  <a:lnTo>
                    <a:pt x="106616" y="178650"/>
                  </a:lnTo>
                  <a:lnTo>
                    <a:pt x="145961" y="187858"/>
                  </a:lnTo>
                  <a:lnTo>
                    <a:pt x="185496" y="193052"/>
                  </a:lnTo>
                  <a:lnTo>
                    <a:pt x="224840" y="194894"/>
                  </a:lnTo>
                  <a:lnTo>
                    <a:pt x="263182" y="193344"/>
                  </a:lnTo>
                  <a:lnTo>
                    <a:pt x="336067" y="181978"/>
                  </a:lnTo>
                  <a:lnTo>
                    <a:pt x="388785" y="164236"/>
                  </a:lnTo>
                  <a:lnTo>
                    <a:pt x="436105" y="134073"/>
                  </a:lnTo>
                  <a:lnTo>
                    <a:pt x="455180" y="97561"/>
                  </a:lnTo>
                  <a:close/>
                </a:path>
                <a:path w="683260" h="617854">
                  <a:moveTo>
                    <a:pt x="682929" y="408520"/>
                  </a:moveTo>
                  <a:lnTo>
                    <a:pt x="681850" y="406082"/>
                  </a:lnTo>
                  <a:lnTo>
                    <a:pt x="678319" y="381279"/>
                  </a:lnTo>
                  <a:lnTo>
                    <a:pt x="672109" y="358673"/>
                  </a:lnTo>
                  <a:lnTo>
                    <a:pt x="651167" y="316496"/>
                  </a:lnTo>
                  <a:lnTo>
                    <a:pt x="622554" y="281762"/>
                  </a:lnTo>
                  <a:lnTo>
                    <a:pt x="588822" y="255422"/>
                  </a:lnTo>
                  <a:lnTo>
                    <a:pt x="549935" y="237629"/>
                  </a:lnTo>
                  <a:lnTo>
                    <a:pt x="505891" y="228549"/>
                  </a:lnTo>
                  <a:lnTo>
                    <a:pt x="468896" y="228130"/>
                  </a:lnTo>
                  <a:lnTo>
                    <a:pt x="433730" y="234594"/>
                  </a:lnTo>
                  <a:lnTo>
                    <a:pt x="369303" y="267919"/>
                  </a:lnTo>
                  <a:lnTo>
                    <a:pt x="335953" y="300062"/>
                  </a:lnTo>
                  <a:lnTo>
                    <a:pt x="312077" y="336931"/>
                  </a:lnTo>
                  <a:lnTo>
                    <a:pt x="297675" y="378383"/>
                  </a:lnTo>
                  <a:lnTo>
                    <a:pt x="292735" y="424268"/>
                  </a:lnTo>
                  <a:lnTo>
                    <a:pt x="295160" y="454901"/>
                  </a:lnTo>
                  <a:lnTo>
                    <a:pt x="314261" y="511695"/>
                  </a:lnTo>
                  <a:lnTo>
                    <a:pt x="358825" y="568794"/>
                  </a:lnTo>
                  <a:lnTo>
                    <a:pt x="391299" y="592277"/>
                  </a:lnTo>
                  <a:lnTo>
                    <a:pt x="428040" y="608177"/>
                  </a:lnTo>
                  <a:lnTo>
                    <a:pt x="468960" y="616470"/>
                  </a:lnTo>
                  <a:lnTo>
                    <a:pt x="497357" y="617435"/>
                  </a:lnTo>
                  <a:lnTo>
                    <a:pt x="525030" y="614235"/>
                  </a:lnTo>
                  <a:lnTo>
                    <a:pt x="577850" y="595299"/>
                  </a:lnTo>
                  <a:lnTo>
                    <a:pt x="611327" y="573201"/>
                  </a:lnTo>
                  <a:lnTo>
                    <a:pt x="638746" y="546023"/>
                  </a:lnTo>
                  <a:lnTo>
                    <a:pt x="659955" y="513753"/>
                  </a:lnTo>
                  <a:lnTo>
                    <a:pt x="674801" y="476389"/>
                  </a:lnTo>
                  <a:lnTo>
                    <a:pt x="682929" y="435406"/>
                  </a:lnTo>
                  <a:lnTo>
                    <a:pt x="682929" y="40852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2464" y="5647612"/>
              <a:ext cx="228636" cy="122393"/>
            </a:xfrm>
            <a:prstGeom prst="rect">
              <a:avLst/>
            </a:prstGeom>
          </p:spPr>
        </p:pic>
      </p:grpSp>
      <p:sp>
        <p:nvSpPr>
          <p:cNvPr id="220" name="object 220"/>
          <p:cNvSpPr/>
          <p:nvPr/>
        </p:nvSpPr>
        <p:spPr>
          <a:xfrm>
            <a:off x="5045500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5632FA2A-FAA4-457C-A3A6-D48501259969}"/>
              </a:ext>
            </a:extLst>
          </p:cNvPr>
          <p:cNvSpPr txBox="1"/>
          <p:nvPr/>
        </p:nvSpPr>
        <p:spPr>
          <a:xfrm>
            <a:off x="1077605" y="873924"/>
            <a:ext cx="1209864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(подробно на сайте: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://novgorodinvest.ru/map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01D3E306-7588-4C9A-A143-C46CF017AB16}"/>
              </a:ext>
            </a:extLst>
          </p:cNvPr>
          <p:cNvSpPr txBox="1"/>
          <p:nvPr/>
        </p:nvSpPr>
        <p:spPr>
          <a:xfrm>
            <a:off x="1299598" y="3514417"/>
            <a:ext cx="10324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x-none" sz="4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="" xmlns:a16="http://schemas.microsoft.com/office/drawing/2014/main" id="{AC26EADE-2B3C-4808-8F7A-B60FFF92DC49}"/>
              </a:ext>
            </a:extLst>
          </p:cNvPr>
          <p:cNvSpPr txBox="1"/>
          <p:nvPr/>
        </p:nvSpPr>
        <p:spPr>
          <a:xfrm>
            <a:off x="2271985" y="3622279"/>
            <a:ext cx="2460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87AF9C49-605D-4F79-A1A8-17E6E760B966}"/>
              </a:ext>
            </a:extLst>
          </p:cNvPr>
          <p:cNvSpPr txBox="1"/>
          <p:nvPr/>
        </p:nvSpPr>
        <p:spPr>
          <a:xfrm>
            <a:off x="5959921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2BC99F9C-25A6-4BEE-9113-B4494370BFDA}"/>
              </a:ext>
            </a:extLst>
          </p:cNvPr>
          <p:cNvSpPr txBox="1"/>
          <p:nvPr/>
        </p:nvSpPr>
        <p:spPr>
          <a:xfrm>
            <a:off x="849283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0E951F88-2983-411F-987C-B2B3AA251941}"/>
              </a:ext>
            </a:extLst>
          </p:cNvPr>
          <p:cNvSpPr txBox="1"/>
          <p:nvPr/>
        </p:nvSpPr>
        <p:spPr>
          <a:xfrm>
            <a:off x="1036511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DD32291D-C1CA-4C81-B200-8BEE1A1DC190}"/>
              </a:ext>
            </a:extLst>
          </p:cNvPr>
          <p:cNvSpPr txBox="1"/>
          <p:nvPr/>
        </p:nvSpPr>
        <p:spPr>
          <a:xfrm>
            <a:off x="5257349" y="3743398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 -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1E202720-794D-4156-8D41-33C70BC91131}"/>
              </a:ext>
            </a:extLst>
          </p:cNvPr>
          <p:cNvSpPr txBox="1"/>
          <p:nvPr/>
        </p:nvSpPr>
        <p:spPr>
          <a:xfrm>
            <a:off x="8008805" y="3706028"/>
            <a:ext cx="1712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GREENFIELDS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AEEC331A-1B3D-444D-86DA-5A8CEA457F4B}"/>
              </a:ext>
            </a:extLst>
          </p:cNvPr>
          <p:cNvSpPr txBox="1"/>
          <p:nvPr/>
        </p:nvSpPr>
        <p:spPr>
          <a:xfrm>
            <a:off x="10024958" y="3699110"/>
            <a:ext cx="1712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BROWNFIELDS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5F253F0C-30CE-48FF-A228-CD16100F617D}"/>
              </a:ext>
            </a:extLst>
          </p:cNvPr>
          <p:cNvSpPr txBox="1"/>
          <p:nvPr/>
        </p:nvSpPr>
        <p:spPr>
          <a:xfrm>
            <a:off x="3196708" y="5197475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вода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F596CAE2-A52E-4217-902C-982475F3603F}"/>
              </a:ext>
            </a:extLst>
          </p:cNvPr>
          <p:cNvSpPr txBox="1"/>
          <p:nvPr/>
        </p:nvSpPr>
        <p:spPr>
          <a:xfrm>
            <a:off x="2893910" y="6183259"/>
            <a:ext cx="24601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 algn="ctr"/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30405EC1-5809-4AFD-8BDE-1E472B9B85AA}"/>
              </a:ext>
            </a:extLst>
          </p:cNvPr>
          <p:cNvSpPr txBox="1"/>
          <p:nvPr/>
        </p:nvSpPr>
        <p:spPr>
          <a:xfrm>
            <a:off x="5837364" y="520819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BCDF2DF6-C5C5-402D-ABD6-5B2674F9F0EE}"/>
              </a:ext>
            </a:extLst>
          </p:cNvPr>
          <p:cNvSpPr txBox="1"/>
          <p:nvPr/>
        </p:nvSpPr>
        <p:spPr>
          <a:xfrm>
            <a:off x="5778431" y="618325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</a:t>
            </a:r>
            <a:r>
              <a:rPr lang="ru-RU" sz="14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кВт.ч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="" xmlns:a16="http://schemas.microsoft.com/office/drawing/2014/main" id="{2E911368-E98F-42CD-93F8-AE3F60E02D03}"/>
              </a:ext>
            </a:extLst>
          </p:cNvPr>
          <p:cNvSpPr txBox="1"/>
          <p:nvPr/>
        </p:nvSpPr>
        <p:spPr>
          <a:xfrm>
            <a:off x="8888340" y="5178062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="" xmlns:a16="http://schemas.microsoft.com/office/drawing/2014/main" id="{140521B2-1DA7-43FD-BD69-2F34FE140AB2}"/>
              </a:ext>
            </a:extLst>
          </p:cNvPr>
          <p:cNvSpPr txBox="1"/>
          <p:nvPr/>
        </p:nvSpPr>
        <p:spPr>
          <a:xfrm>
            <a:off x="8907188" y="6173843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за </a:t>
            </a:r>
            <a:r>
              <a:rPr lang="ru-RU" sz="1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91F3FC6B-C6CB-4BDA-ABF9-0BA9805DE759}"/>
              </a:ext>
            </a:extLst>
          </p:cNvPr>
          <p:cNvSpPr txBox="1"/>
          <p:nvPr/>
        </p:nvSpPr>
        <p:spPr>
          <a:xfrm>
            <a:off x="3196708" y="5444371"/>
            <a:ext cx="1477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284,97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A6D833FC-9B6D-4267-A75A-852401AC1F95}"/>
              </a:ext>
            </a:extLst>
          </p:cNvPr>
          <p:cNvSpPr txBox="1"/>
          <p:nvPr/>
        </p:nvSpPr>
        <p:spPr>
          <a:xfrm>
            <a:off x="6328785" y="5430836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91,59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465A6FAE-540C-4CF4-BDDA-E1277F150BB6}"/>
              </a:ext>
            </a:extLst>
          </p:cNvPr>
          <p:cNvSpPr txBox="1"/>
          <p:nvPr/>
        </p:nvSpPr>
        <p:spPr>
          <a:xfrm>
            <a:off x="8879530" y="5369014"/>
            <a:ext cx="24689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76,645 руб.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="" xmlns:a16="http://schemas.microsoft.com/office/drawing/2014/main" id="{2B28D0EE-AAF4-4AED-B066-BC275F8C692F}"/>
              </a:ext>
            </a:extLst>
          </p:cNvPr>
          <p:cNvSpPr txBox="1"/>
          <p:nvPr/>
        </p:nvSpPr>
        <p:spPr>
          <a:xfrm>
            <a:off x="3140490" y="6561147"/>
            <a:ext cx="199100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14194,1 </a:t>
            </a:r>
            <a:r>
              <a:rPr lang="ru-RU" sz="2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C8BDAB4A-5FD6-4C8C-8229-787C43EAFD0E}"/>
              </a:ext>
            </a:extLst>
          </p:cNvPr>
          <p:cNvSpPr txBox="1"/>
          <p:nvPr/>
        </p:nvSpPr>
        <p:spPr>
          <a:xfrm>
            <a:off x="5851471" y="6501966"/>
            <a:ext cx="199673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12,54</a:t>
            </a:r>
          </a:p>
          <a:p>
            <a:pPr algn="ctr"/>
            <a:r>
              <a:rPr lang="ru-RU" sz="20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НДС</a:t>
            </a:r>
            <a:endParaRPr lang="x-none" sz="2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="" xmlns:a16="http://schemas.microsoft.com/office/drawing/2014/main" id="{2160338E-345A-41C1-BBBA-2526C9744907}"/>
              </a:ext>
            </a:extLst>
          </p:cNvPr>
          <p:cNvSpPr txBox="1"/>
          <p:nvPr/>
        </p:nvSpPr>
        <p:spPr>
          <a:xfrm>
            <a:off x="9067260" y="6468813"/>
            <a:ext cx="23593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3660,61 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880958" y="10737507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.Lebedeva.ADMNOVRAY\Downloads\2024-10-09_13-23-3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555" y="2182173"/>
            <a:ext cx="7616243" cy="79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>
            <a:extLst>
              <a:ext uri="{FF2B5EF4-FFF2-40B4-BE49-F238E27FC236}">
                <a16:creationId xmlns:a16="http://schemas.microsoft.com/office/drawing/2014/main" xmlns="" id="{9DEBE365-93B6-479B-8E99-E0B3A199B8D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9" name="object 8">
            <a:extLst>
              <a:ext uri="{FF2B5EF4-FFF2-40B4-BE49-F238E27FC236}">
                <a16:creationId xmlns:a16="http://schemas.microsoft.com/office/drawing/2014/main" xmlns="" id="{3E3200D3-6FC1-4EC0-B950-4ECEE302EF8E}"/>
              </a:ext>
            </a:extLst>
          </p:cNvPr>
          <p:cNvSpPr/>
          <p:nvPr/>
        </p:nvSpPr>
        <p:spPr>
          <a:xfrm>
            <a:off x="15289608" y="6605986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object 8">
            <a:extLst>
              <a:ext uri="{FF2B5EF4-FFF2-40B4-BE49-F238E27FC236}">
                <a16:creationId xmlns:a16="http://schemas.microsoft.com/office/drawing/2014/main" xmlns="" id="{A0202F6F-F804-465A-8CA4-A363D7CFCB89}"/>
              </a:ext>
            </a:extLst>
          </p:cNvPr>
          <p:cNvSpPr/>
          <p:nvPr/>
        </p:nvSpPr>
        <p:spPr>
          <a:xfrm>
            <a:off x="11733096" y="6668657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:a16="http://schemas.microsoft.com/office/drawing/2014/main" xmlns="" id="{8FDC2FC8-4572-4621-89FE-B91DC3AFE42D}"/>
              </a:ext>
            </a:extLst>
          </p:cNvPr>
          <p:cNvSpPr/>
          <p:nvPr/>
        </p:nvSpPr>
        <p:spPr>
          <a:xfrm>
            <a:off x="8140606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6" name="object 8">
            <a:extLst>
              <a:ext uri="{FF2B5EF4-FFF2-40B4-BE49-F238E27FC236}">
                <a16:creationId xmlns:a16="http://schemas.microsoft.com/office/drawing/2014/main" xmlns="" id="{D5C6A673-F398-4134-B440-D68C6EF9A9A5}"/>
              </a:ext>
            </a:extLst>
          </p:cNvPr>
          <p:cNvSpPr/>
          <p:nvPr/>
        </p:nvSpPr>
        <p:spPr>
          <a:xfrm>
            <a:off x="15333696" y="2581180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3" name="object 8">
            <a:extLst>
              <a:ext uri="{FF2B5EF4-FFF2-40B4-BE49-F238E27FC236}">
                <a16:creationId xmlns:a16="http://schemas.microsoft.com/office/drawing/2014/main" xmlns="" id="{8292D265-3966-4D9B-968D-AF3B7D897D7C}"/>
              </a:ext>
            </a:extLst>
          </p:cNvPr>
          <p:cNvSpPr/>
          <p:nvPr/>
        </p:nvSpPr>
        <p:spPr>
          <a:xfrm>
            <a:off x="11754576" y="2606203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object 8">
            <a:extLst>
              <a:ext uri="{FF2B5EF4-FFF2-40B4-BE49-F238E27FC236}">
                <a16:creationId xmlns:a16="http://schemas.microsoft.com/office/drawing/2014/main" xmlns="" id="{61CB4194-554C-4A09-BE41-20C8F02DC6E1}"/>
              </a:ext>
            </a:extLst>
          </p:cNvPr>
          <p:cNvSpPr/>
          <p:nvPr/>
        </p:nvSpPr>
        <p:spPr>
          <a:xfrm>
            <a:off x="8175456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9" name="object 8">
            <a:extLst>
              <a:ext uri="{FF2B5EF4-FFF2-40B4-BE49-F238E27FC236}">
                <a16:creationId xmlns:a16="http://schemas.microsoft.com/office/drawing/2014/main" xmlns="" id="{AE80A7EA-416B-4994-80E0-7645D6AA3590}"/>
              </a:ext>
            </a:extLst>
          </p:cNvPr>
          <p:cNvSpPr/>
          <p:nvPr/>
        </p:nvSpPr>
        <p:spPr>
          <a:xfrm>
            <a:off x="945675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object 8">
            <a:extLst>
              <a:ext uri="{FF2B5EF4-FFF2-40B4-BE49-F238E27FC236}">
                <a16:creationId xmlns:a16="http://schemas.microsoft.com/office/drawing/2014/main" xmlns="" id="{61F30DFB-635B-474C-8E3E-4D449C6DF3EA}"/>
              </a:ext>
            </a:extLst>
          </p:cNvPr>
          <p:cNvSpPr/>
          <p:nvPr/>
        </p:nvSpPr>
        <p:spPr>
          <a:xfrm>
            <a:off x="4527745" y="2610385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EDFC2C2-E2F3-4EA3-BF27-7CA9D940406B}"/>
              </a:ext>
            </a:extLst>
          </p:cNvPr>
          <p:cNvSpPr txBox="1"/>
          <p:nvPr/>
        </p:nvSpPr>
        <p:spPr>
          <a:xfrm>
            <a:off x="1390103" y="4289931"/>
            <a:ext cx="31349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МОЙ БИЗНЕС 53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Скругленный прямоугольник 30">
            <a:extLst>
              <a:ext uri="{FF2B5EF4-FFF2-40B4-BE49-F238E27FC236}">
                <a16:creationId xmlns:a16="http://schemas.microsoft.com/office/drawing/2014/main" xmlns="" id="{00E44B9E-D55E-4E85-9142-16A5318CAEF5}"/>
              </a:ext>
            </a:extLst>
          </p:cNvPr>
          <p:cNvSpPr/>
          <p:nvPr/>
        </p:nvSpPr>
        <p:spPr>
          <a:xfrm>
            <a:off x="1466356" y="5202000"/>
            <a:ext cx="2229154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4891E4E-C961-48B3-83CC-E6E7BD5951B1}"/>
              </a:ext>
            </a:extLst>
          </p:cNvPr>
          <p:cNvSpPr txBox="1"/>
          <p:nvPr/>
        </p:nvSpPr>
        <p:spPr>
          <a:xfrm>
            <a:off x="4873304" y="4289931"/>
            <a:ext cx="2679744" cy="368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ГОАУ «АГЕНТСТВО РАЗВИТИЯ НОВГОРОДСКОЙ ОБЛАСТИ»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34">
            <a:extLst>
              <a:ext uri="{FF2B5EF4-FFF2-40B4-BE49-F238E27FC236}">
                <a16:creationId xmlns:a16="http://schemas.microsoft.com/office/drawing/2014/main" xmlns="" id="{58F8FBC3-8976-4538-81A5-877130B412E1}"/>
              </a:ext>
            </a:extLst>
          </p:cNvPr>
          <p:cNvSpPr/>
          <p:nvPr/>
        </p:nvSpPr>
        <p:spPr>
          <a:xfrm>
            <a:off x="4651480" y="5206378"/>
            <a:ext cx="2951848" cy="5505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novgorodinvest.ru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4263E17F-C1C0-462F-8273-945BACB4B3AD}"/>
              </a:ext>
            </a:extLst>
          </p:cNvPr>
          <p:cNvSpPr txBox="1"/>
          <p:nvPr/>
        </p:nvSpPr>
        <p:spPr>
          <a:xfrm>
            <a:off x="8746781" y="4361310"/>
            <a:ext cx="2272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ЭКСПОРТА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Скругленный прямоугольник 42">
            <a:extLst>
              <a:ext uri="{FF2B5EF4-FFF2-40B4-BE49-F238E27FC236}">
                <a16:creationId xmlns:a16="http://schemas.microsoft.com/office/drawing/2014/main" xmlns="" id="{6A38B2A3-71A1-4335-9333-E4DE3A7BAB90}"/>
              </a:ext>
            </a:extLst>
          </p:cNvPr>
          <p:cNvSpPr/>
          <p:nvPr/>
        </p:nvSpPr>
        <p:spPr>
          <a:xfrm>
            <a:off x="8640263" y="5201999"/>
            <a:ext cx="2298092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ncpe.ru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97D5177E-278F-4A39-9A02-874717B019C3}"/>
              </a:ext>
            </a:extLst>
          </p:cNvPr>
          <p:cNvSpPr txBox="1"/>
          <p:nvPr/>
        </p:nvSpPr>
        <p:spPr>
          <a:xfrm>
            <a:off x="12105728" y="4291384"/>
            <a:ext cx="2843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«МНОГОФУНКЦИОНАЛЬНЫЙ ЦЕНТР ПРЕДОСТАВЛЕНИЯ ГОСУДАРСТВЕННЫХ И МУНИЦИПАЛЬНЫХ УСЛУГ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48">
            <a:extLst>
              <a:ext uri="{FF2B5EF4-FFF2-40B4-BE49-F238E27FC236}">
                <a16:creationId xmlns:a16="http://schemas.microsoft.com/office/drawing/2014/main" xmlns="" id="{5D9728F0-2007-4F76-87EB-C9CD7D019E0D}"/>
              </a:ext>
            </a:extLst>
          </p:cNvPr>
          <p:cNvSpPr/>
          <p:nvPr/>
        </p:nvSpPr>
        <p:spPr>
          <a:xfrm>
            <a:off x="11924753" y="5240190"/>
            <a:ext cx="3041721" cy="51255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mfc53.novreg.ru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DE2BE35-7F7E-4290-A843-D2CCDF1BEA1C}"/>
              </a:ext>
            </a:extLst>
          </p:cNvPr>
          <p:cNvSpPr txBox="1"/>
          <p:nvPr/>
        </p:nvSpPr>
        <p:spPr>
          <a:xfrm>
            <a:off x="15908334" y="4335780"/>
            <a:ext cx="2106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КОНСАЛТИНГА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ИННОВАЦИЙ АПК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59">
            <a:extLst>
              <a:ext uri="{FF2B5EF4-FFF2-40B4-BE49-F238E27FC236}">
                <a16:creationId xmlns:a16="http://schemas.microsoft.com/office/drawing/2014/main" xmlns="" id="{B63D39C5-148D-4720-B925-9BA42B0672BB}"/>
              </a:ext>
            </a:extLst>
          </p:cNvPr>
          <p:cNvSpPr/>
          <p:nvPr/>
        </p:nvSpPr>
        <p:spPr>
          <a:xfrm>
            <a:off x="15663332" y="5242326"/>
            <a:ext cx="2351142" cy="43681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ckiapk53.ru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FF4C7ED-B08D-410B-BD4C-AD9B3026575E}"/>
              </a:ext>
            </a:extLst>
          </p:cNvPr>
          <p:cNvSpPr txBox="1"/>
          <p:nvPr/>
        </p:nvSpPr>
        <p:spPr>
          <a:xfrm>
            <a:off x="8574271" y="8361148"/>
            <a:ext cx="24452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ФОНД РАЗВИТИЯ КРЕАТИВНОЙ ЭКОНОМИКИ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63">
            <a:extLst>
              <a:ext uri="{FF2B5EF4-FFF2-40B4-BE49-F238E27FC236}">
                <a16:creationId xmlns:a16="http://schemas.microsoft.com/office/drawing/2014/main" xmlns="" id="{069CD88E-B4C0-4981-8314-4FFCD806D0CB}"/>
              </a:ext>
            </a:extLst>
          </p:cNvPr>
          <p:cNvSpPr/>
          <p:nvPr/>
        </p:nvSpPr>
        <p:spPr>
          <a:xfrm>
            <a:off x="8150023" y="9370308"/>
            <a:ext cx="3297405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creativenovgorod.ru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9D9ACA27-E56A-4C88-BE77-AA9E26AB978A}"/>
              </a:ext>
            </a:extLst>
          </p:cNvPr>
          <p:cNvSpPr txBox="1"/>
          <p:nvPr/>
        </p:nvSpPr>
        <p:spPr>
          <a:xfrm>
            <a:off x="12174135" y="8330662"/>
            <a:ext cx="241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СОЮЗ «НОВГОРОДСКАЯ ТОРГОВО-ПРОМЫШЛЕННАЯ ПАЛАТА»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67">
            <a:extLst>
              <a:ext uri="{FF2B5EF4-FFF2-40B4-BE49-F238E27FC236}">
                <a16:creationId xmlns:a16="http://schemas.microsoft.com/office/drawing/2014/main" xmlns="" id="{3E56F447-B88F-4235-98F7-AFE3CE6C319D}"/>
              </a:ext>
            </a:extLst>
          </p:cNvPr>
          <p:cNvSpPr/>
          <p:nvPr/>
        </p:nvSpPr>
        <p:spPr>
          <a:xfrm>
            <a:off x="11821740" y="9353831"/>
            <a:ext cx="3183880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novgorod.tpprf.ru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466A3206-6774-4F67-9D39-30BEA035A0C7}"/>
              </a:ext>
            </a:extLst>
          </p:cNvPr>
          <p:cNvSpPr txBox="1"/>
          <p:nvPr/>
        </p:nvSpPr>
        <p:spPr>
          <a:xfrm>
            <a:off x="15602453" y="8232299"/>
            <a:ext cx="28372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ПО ЗАЩИТЕ ПРАВ ПРЕДПРИНИМАТЕЛЕЙ В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Скругленный прямоугольник 71">
            <a:extLst>
              <a:ext uri="{FF2B5EF4-FFF2-40B4-BE49-F238E27FC236}">
                <a16:creationId xmlns:a16="http://schemas.microsoft.com/office/drawing/2014/main" xmlns="" id="{FC019577-0B83-4E29-A840-F885B5DD83A7}"/>
              </a:ext>
            </a:extLst>
          </p:cNvPr>
          <p:cNvSpPr/>
          <p:nvPr/>
        </p:nvSpPr>
        <p:spPr>
          <a:xfrm>
            <a:off x="15602453" y="9373027"/>
            <a:ext cx="2640621" cy="53480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B53E4867-1EB0-4671-9009-173B14F7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68" y="2916132"/>
            <a:ext cx="2472275" cy="1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:\Users\Наташа\Documents\РЭЦ.jpg">
            <a:extLst>
              <a:ext uri="{FF2B5EF4-FFF2-40B4-BE49-F238E27FC236}">
                <a16:creationId xmlns:a16="http://schemas.microsoft.com/office/drawing/2014/main" xmlns="" id="{E73E6CCC-4EC7-46EC-8C67-92ECD864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4271" y="2740516"/>
            <a:ext cx="2364084" cy="1450292"/>
          </a:xfrm>
          <a:prstGeom prst="rect">
            <a:avLst/>
          </a:prstGeom>
          <a:noFill/>
        </p:spPr>
      </p:pic>
      <p:pic>
        <p:nvPicPr>
          <p:cNvPr id="154" name="Picture 4" descr="C:\Users\Наташа\Documents\Арно.jpg">
            <a:extLst>
              <a:ext uri="{FF2B5EF4-FFF2-40B4-BE49-F238E27FC236}">
                <a16:creationId xmlns:a16="http://schemas.microsoft.com/office/drawing/2014/main" xmlns="" id="{97F52E3A-FD3F-4347-AA25-032944E4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714" y="2732145"/>
            <a:ext cx="2679744" cy="1436027"/>
          </a:xfrm>
          <a:prstGeom prst="rect">
            <a:avLst/>
          </a:prstGeom>
          <a:noFill/>
        </p:spPr>
      </p:pic>
      <p:sp>
        <p:nvSpPr>
          <p:cNvPr id="221" name="object 8">
            <a:extLst>
              <a:ext uri="{FF2B5EF4-FFF2-40B4-BE49-F238E27FC236}">
                <a16:creationId xmlns:a16="http://schemas.microsoft.com/office/drawing/2014/main" xmlns="" id="{2FDD5F9D-11C2-438F-B15E-29F45BDAF6F6}"/>
              </a:ext>
            </a:extLst>
          </p:cNvPr>
          <p:cNvSpPr/>
          <p:nvPr/>
        </p:nvSpPr>
        <p:spPr>
          <a:xfrm>
            <a:off x="4527074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C06239A-EF3E-4C8A-8454-2FA9A462220C}"/>
              </a:ext>
            </a:extLst>
          </p:cNvPr>
          <p:cNvSpPr txBox="1"/>
          <p:nvPr/>
        </p:nvSpPr>
        <p:spPr>
          <a:xfrm>
            <a:off x="5072582" y="8341599"/>
            <a:ext cx="248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МАЛОГО ПРЕДПРИНИМАТЕЛЬСТВА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38">
            <a:extLst>
              <a:ext uri="{FF2B5EF4-FFF2-40B4-BE49-F238E27FC236}">
                <a16:creationId xmlns:a16="http://schemas.microsoft.com/office/drawing/2014/main" xmlns="" id="{A8943E09-E92D-4704-B7AC-757375B83286}"/>
              </a:ext>
            </a:extLst>
          </p:cNvPr>
          <p:cNvSpPr/>
          <p:nvPr/>
        </p:nvSpPr>
        <p:spPr>
          <a:xfrm>
            <a:off x="4696143" y="9370308"/>
            <a:ext cx="2959267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ncpp.ru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Picture 5" descr="C:\Users\Наташа\Documents\фон поддержки.jpg">
            <a:extLst>
              <a:ext uri="{FF2B5EF4-FFF2-40B4-BE49-F238E27FC236}">
                <a16:creationId xmlns:a16="http://schemas.microsoft.com/office/drawing/2014/main" xmlns="" id="{9C2A2623-3731-457C-92EB-F030B46E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03850" y="6797675"/>
            <a:ext cx="1645600" cy="1414907"/>
          </a:xfrm>
          <a:prstGeom prst="rect">
            <a:avLst/>
          </a:prstGeom>
          <a:noFill/>
        </p:spPr>
      </p:pic>
      <p:pic>
        <p:nvPicPr>
          <p:cNvPr id="156" name="Picture 6" descr="C:\Users\Наташа\Documents\МФЦ.jpg">
            <a:extLst>
              <a:ext uri="{FF2B5EF4-FFF2-40B4-BE49-F238E27FC236}">
                <a16:creationId xmlns:a16="http://schemas.microsoft.com/office/drawing/2014/main" xmlns="" id="{4D90431B-5FA4-4ACA-AE21-AE080DEE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59" y="2874912"/>
            <a:ext cx="2284908" cy="1134255"/>
          </a:xfrm>
          <a:prstGeom prst="rect">
            <a:avLst/>
          </a:prstGeom>
          <a:noFill/>
        </p:spPr>
      </p:pic>
      <p:sp>
        <p:nvSpPr>
          <p:cNvPr id="220" name="object 8">
            <a:extLst>
              <a:ext uri="{FF2B5EF4-FFF2-40B4-BE49-F238E27FC236}">
                <a16:creationId xmlns:a16="http://schemas.microsoft.com/office/drawing/2014/main" xmlns="" id="{D583DE53-6C65-440B-9760-A81337A7D540}"/>
              </a:ext>
            </a:extLst>
          </p:cNvPr>
          <p:cNvSpPr/>
          <p:nvPr/>
        </p:nvSpPr>
        <p:spPr>
          <a:xfrm>
            <a:off x="970562" y="6668659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D8A3430-6ACD-4E2E-BA95-839B79F68F38}"/>
              </a:ext>
            </a:extLst>
          </p:cNvPr>
          <p:cNvSpPr txBox="1"/>
          <p:nvPr/>
        </p:nvSpPr>
        <p:spPr>
          <a:xfrm>
            <a:off x="1395702" y="8275247"/>
            <a:ext cx="2978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РАЗВИТИЯ ИННОВАЦИЙ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ПРОМЫШЛЕННОСТИ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Скругленный прямоугольник 56">
            <a:extLst>
              <a:ext uri="{FF2B5EF4-FFF2-40B4-BE49-F238E27FC236}">
                <a16:creationId xmlns:a16="http://schemas.microsoft.com/office/drawing/2014/main" xmlns="" id="{6370DA3E-547B-4105-B732-5DBA19A5790C}"/>
              </a:ext>
            </a:extLst>
          </p:cNvPr>
          <p:cNvSpPr/>
          <p:nvPr/>
        </p:nvSpPr>
        <p:spPr>
          <a:xfrm>
            <a:off x="1156328" y="9370308"/>
            <a:ext cx="2978771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prominnov.ru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7" name="Picture 7" descr="C:\Users\Наташа\Documents\Центр инноваций.jpg">
            <a:extLst>
              <a:ext uri="{FF2B5EF4-FFF2-40B4-BE49-F238E27FC236}">
                <a16:creationId xmlns:a16="http://schemas.microsoft.com/office/drawing/2014/main" xmlns="" id="{5C55A08E-E3AC-4CBE-BF2E-AC3229C6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13048"/>
          <a:stretch/>
        </p:blipFill>
        <p:spPr bwMode="auto">
          <a:xfrm>
            <a:off x="1156328" y="6849804"/>
            <a:ext cx="2978771" cy="1167318"/>
          </a:xfrm>
          <a:prstGeom prst="rect">
            <a:avLst/>
          </a:prstGeom>
          <a:noFill/>
        </p:spPr>
      </p:pic>
      <p:pic>
        <p:nvPicPr>
          <p:cNvPr id="158" name="Picture 9" descr="https://sun9-79.userapi.com/impg/QJCZN2AHB3L9z1OOfx8oj3NV6-MV3DLwpVZyhQ/6rIiYSI_I-M.jpg?size=1037x1080&amp;quality=95&amp;sign=12fc292454ad69de141a3b6de724606e&amp;type=album">
            <a:extLst>
              <a:ext uri="{FF2B5EF4-FFF2-40B4-BE49-F238E27FC236}">
                <a16:creationId xmlns:a16="http://schemas.microsoft.com/office/drawing/2014/main" xmlns="" id="{E48EAE19-569E-478E-A84D-D4168912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95704" y="2726869"/>
            <a:ext cx="1373390" cy="1430340"/>
          </a:xfrm>
          <a:prstGeom prst="rect">
            <a:avLst/>
          </a:prstGeom>
          <a:noFill/>
        </p:spPr>
      </p:pic>
      <p:pic>
        <p:nvPicPr>
          <p:cNvPr id="159" name="Picture 10" descr="C:\Users\Наташа\Documents\ФЭК.jpg">
            <a:extLst>
              <a:ext uri="{FF2B5EF4-FFF2-40B4-BE49-F238E27FC236}">
                <a16:creationId xmlns:a16="http://schemas.microsoft.com/office/drawing/2014/main" xmlns="" id="{0CF4A98E-EE66-49CD-AF33-3244A90E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40263" y="6982355"/>
            <a:ext cx="2364981" cy="945889"/>
          </a:xfrm>
          <a:prstGeom prst="rect">
            <a:avLst/>
          </a:prstGeom>
          <a:noFill/>
        </p:spPr>
      </p:pic>
      <p:pic>
        <p:nvPicPr>
          <p:cNvPr id="160" name="Picture 12" descr="Picture background">
            <a:extLst>
              <a:ext uri="{FF2B5EF4-FFF2-40B4-BE49-F238E27FC236}">
                <a16:creationId xmlns:a16="http://schemas.microsoft.com/office/drawing/2014/main" xmlns="" id="{A6BE611E-D0D5-4A70-B654-09329AEC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80404" y="6849804"/>
            <a:ext cx="2763552" cy="1113882"/>
          </a:xfrm>
          <a:prstGeom prst="rect">
            <a:avLst/>
          </a:prstGeom>
          <a:noFill/>
        </p:spPr>
      </p:pic>
      <p:pic>
        <p:nvPicPr>
          <p:cNvPr id="161" name="Picture 13" descr="C:\Users\Наташа\Documents\Уполномоченный.png">
            <a:extLst>
              <a:ext uri="{FF2B5EF4-FFF2-40B4-BE49-F238E27FC236}">
                <a16:creationId xmlns:a16="http://schemas.microsoft.com/office/drawing/2014/main" xmlns="" id="{62A738E5-104C-4AD1-8D7E-F1E06920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226638" y="6768270"/>
            <a:ext cx="1442456" cy="1159974"/>
          </a:xfrm>
          <a:prstGeom prst="rect">
            <a:avLst/>
          </a:prstGeom>
          <a:noFill/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BF26195D-03E1-4BD6-840C-EE32BE6592C7}"/>
              </a:ext>
            </a:extLst>
          </p:cNvPr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72282CC-C0D2-43FD-8A56-00DABE18882C}"/>
              </a:ext>
            </a:extLst>
          </p:cNvPr>
          <p:cNvSpPr txBox="1"/>
          <p:nvPr/>
        </p:nvSpPr>
        <p:spPr>
          <a:xfrm>
            <a:off x="1025809" y="10898687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Администрацией Новгородского муниципального района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795</Words>
  <Application>Microsoft Office PowerPoint</Application>
  <PresentationFormat>Произвольный</PresentationFormat>
  <Paragraphs>248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Бетина</dc:creator>
  <cp:lastModifiedBy>Лоджун Данила Эмильевич</cp:lastModifiedBy>
  <cp:revision>139</cp:revision>
  <cp:lastPrinted>2024-10-29T09:33:22Z</cp:lastPrinted>
  <dcterms:created xsi:type="dcterms:W3CDTF">2024-09-02T09:14:18Z</dcterms:created>
  <dcterms:modified xsi:type="dcterms:W3CDTF">2024-10-29T09:34:24Z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2024-09-02T00:00:00Z</vt:filetime>
  </property>
  <property fmtid="{D5CDD505-2E9C-101B-9397-08002B2CF9AE}" pid="5" name="Producer">
    <vt:lpwstr>Microsoft® PowerPoint® LTSC</vt:lpwstr>
  </property>
</Properties>
</file>