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ева Виктория Владимировна" initials="ВВВ" lastIdx="1" clrIdx="0">
    <p:extLst>
      <p:ext uri="{19B8F6BF-5375-455C-9EA6-DF929625EA0E}">
        <p15:presenceInfo xmlns:p15="http://schemas.microsoft.com/office/powerpoint/2012/main" userId="S-1-5-21-3740231135-2727406423-1897091579-1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01T10:49:12.01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C9FF3-A122-49F7-A602-92241662B98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DC5FD0-6CCF-4B9A-A8A6-B0B6B329CF3F}">
      <dgm:prSet phldrT="[Текст]"/>
      <dgm:spPr/>
      <dgm:t>
        <a:bodyPr/>
        <a:lstStyle/>
        <a:p>
          <a:r>
            <a:rPr lang="ru-RU" dirty="0" smtClean="0"/>
            <a:t>Льготная ставка арендной платы по отдельным видам деятельности</a:t>
          </a:r>
          <a:endParaRPr lang="ru-RU" dirty="0"/>
        </a:p>
      </dgm:t>
    </dgm:pt>
    <dgm:pt modelId="{4B81133A-C3A4-4405-8426-2558F70A7E80}" type="parTrans" cxnId="{04F96D68-3090-42DD-94D5-DB60683E4969}">
      <dgm:prSet/>
      <dgm:spPr/>
      <dgm:t>
        <a:bodyPr/>
        <a:lstStyle/>
        <a:p>
          <a:endParaRPr lang="ru-RU"/>
        </a:p>
      </dgm:t>
    </dgm:pt>
    <dgm:pt modelId="{10009BBE-74D7-4B1B-9B9E-601F237B49D1}" type="sibTrans" cxnId="{04F96D68-3090-42DD-94D5-DB60683E4969}">
      <dgm:prSet/>
      <dgm:spPr/>
      <dgm:t>
        <a:bodyPr/>
        <a:lstStyle/>
        <a:p>
          <a:endParaRPr lang="ru-RU"/>
        </a:p>
      </dgm:t>
    </dgm:pt>
    <dgm:pt modelId="{55F5B4F0-6D6D-4169-A2A1-FC17C51A6634}">
      <dgm:prSet phldrT="[Текст]"/>
      <dgm:spPr/>
      <dgm:t>
        <a:bodyPr/>
        <a:lstStyle/>
        <a:p>
          <a:r>
            <a:rPr lang="ru-RU" dirty="0" smtClean="0"/>
            <a:t>Без посредников напрямую у собственника </a:t>
          </a:r>
          <a:endParaRPr lang="ru-RU" dirty="0"/>
        </a:p>
      </dgm:t>
    </dgm:pt>
    <dgm:pt modelId="{610B44C1-266C-444D-85F6-C18EF514597E}" type="parTrans" cxnId="{4962BED4-679B-49EB-89FA-EEB4948C54C7}">
      <dgm:prSet/>
      <dgm:spPr/>
      <dgm:t>
        <a:bodyPr/>
        <a:lstStyle/>
        <a:p>
          <a:endParaRPr lang="ru-RU"/>
        </a:p>
      </dgm:t>
    </dgm:pt>
    <dgm:pt modelId="{1457A33B-DA17-4648-90BD-7A8EFD4C33EC}" type="sibTrans" cxnId="{4962BED4-679B-49EB-89FA-EEB4948C54C7}">
      <dgm:prSet/>
      <dgm:spPr/>
      <dgm:t>
        <a:bodyPr/>
        <a:lstStyle/>
        <a:p>
          <a:endParaRPr lang="ru-RU"/>
        </a:p>
      </dgm:t>
    </dgm:pt>
    <dgm:pt modelId="{BDD3F4E5-AA9B-4A1A-ACB9-5DDA1CF9D83B}">
      <dgm:prSet phldrT="[Текст]"/>
      <dgm:spPr/>
      <dgm:t>
        <a:bodyPr/>
        <a:lstStyle/>
        <a:p>
          <a:r>
            <a:rPr lang="ru-RU" dirty="0" smtClean="0"/>
            <a:t>Передача без торгов в порядке предоставления муниципальной преференции </a:t>
          </a:r>
          <a:endParaRPr lang="ru-RU" dirty="0"/>
        </a:p>
      </dgm:t>
    </dgm:pt>
    <dgm:pt modelId="{1BF301F5-2058-4A02-893F-7489610E9010}" type="parTrans" cxnId="{915144B9-B593-4E67-9506-13783C737E58}">
      <dgm:prSet/>
      <dgm:spPr/>
      <dgm:t>
        <a:bodyPr/>
        <a:lstStyle/>
        <a:p>
          <a:endParaRPr lang="ru-RU"/>
        </a:p>
      </dgm:t>
    </dgm:pt>
    <dgm:pt modelId="{64045BA1-3099-4AC5-B626-6C6ED55060C4}" type="sibTrans" cxnId="{915144B9-B593-4E67-9506-13783C737E58}">
      <dgm:prSet/>
      <dgm:spPr/>
      <dgm:t>
        <a:bodyPr/>
        <a:lstStyle/>
        <a:p>
          <a:endParaRPr lang="ru-RU"/>
        </a:p>
      </dgm:t>
    </dgm:pt>
    <dgm:pt modelId="{DBAABC15-C505-45BE-8CC3-4FA841D8709A}">
      <dgm:prSet phldrT="[Текст]"/>
      <dgm:spPr/>
      <dgm:t>
        <a:bodyPr/>
        <a:lstStyle/>
        <a:p>
          <a:r>
            <a:rPr lang="ru-RU" dirty="0" smtClean="0"/>
            <a:t>Возможность выкупа имущества в случаях, установленным законом</a:t>
          </a:r>
          <a:endParaRPr lang="ru-RU" dirty="0"/>
        </a:p>
      </dgm:t>
    </dgm:pt>
    <dgm:pt modelId="{61F584FC-EC00-4676-802A-DA4062B4EC41}" type="parTrans" cxnId="{3298AFA0-B58B-421D-8B82-69C06F378C05}">
      <dgm:prSet/>
      <dgm:spPr/>
      <dgm:t>
        <a:bodyPr/>
        <a:lstStyle/>
        <a:p>
          <a:endParaRPr lang="ru-RU"/>
        </a:p>
      </dgm:t>
    </dgm:pt>
    <dgm:pt modelId="{C50A3D71-805F-48AA-A161-51E5458171F3}" type="sibTrans" cxnId="{3298AFA0-B58B-421D-8B82-69C06F378C05}">
      <dgm:prSet/>
      <dgm:spPr/>
      <dgm:t>
        <a:bodyPr/>
        <a:lstStyle/>
        <a:p>
          <a:endParaRPr lang="ru-RU"/>
        </a:p>
      </dgm:t>
    </dgm:pt>
    <dgm:pt modelId="{D6D34D7E-3A09-46A7-95B1-D5FA97296E6F}">
      <dgm:prSet phldrT="[Текст]"/>
      <dgm:spPr/>
      <dgm:t>
        <a:bodyPr/>
        <a:lstStyle/>
        <a:p>
          <a:r>
            <a:rPr lang="ru-RU" dirty="0" smtClean="0"/>
            <a:t>Аренда на длительный срок (от 5 лет)</a:t>
          </a:r>
          <a:endParaRPr lang="ru-RU" dirty="0"/>
        </a:p>
      </dgm:t>
    </dgm:pt>
    <dgm:pt modelId="{05C7DBA6-02B0-4E36-8F88-4E3A981F3372}" type="parTrans" cxnId="{AF1ECA21-2CA3-4EA8-B1FC-649564E5886B}">
      <dgm:prSet/>
      <dgm:spPr/>
      <dgm:t>
        <a:bodyPr/>
        <a:lstStyle/>
        <a:p>
          <a:endParaRPr lang="ru-RU"/>
        </a:p>
      </dgm:t>
    </dgm:pt>
    <dgm:pt modelId="{DC3F2D85-46B3-4D3D-BFE3-BE1760FB12AA}" type="sibTrans" cxnId="{AF1ECA21-2CA3-4EA8-B1FC-649564E5886B}">
      <dgm:prSet/>
      <dgm:spPr/>
      <dgm:t>
        <a:bodyPr/>
        <a:lstStyle/>
        <a:p>
          <a:endParaRPr lang="ru-RU"/>
        </a:p>
      </dgm:t>
    </dgm:pt>
    <dgm:pt modelId="{3001B98F-E1A1-4DC1-AA72-5438E9DF32AE}">
      <dgm:prSet/>
      <dgm:spPr/>
      <dgm:t>
        <a:bodyPr/>
        <a:lstStyle/>
        <a:p>
          <a:r>
            <a:rPr lang="ru-RU" dirty="0" smtClean="0"/>
            <a:t>Фиксированная цена договора в течение года</a:t>
          </a:r>
          <a:endParaRPr lang="ru-RU" dirty="0"/>
        </a:p>
      </dgm:t>
    </dgm:pt>
    <dgm:pt modelId="{BF9B0AD2-2AA8-4669-B94F-9F6C321B8ECB}" type="parTrans" cxnId="{99E51004-D73B-40FE-90EA-B959F314BFE2}">
      <dgm:prSet/>
      <dgm:spPr/>
      <dgm:t>
        <a:bodyPr/>
        <a:lstStyle/>
        <a:p>
          <a:endParaRPr lang="ru-RU"/>
        </a:p>
      </dgm:t>
    </dgm:pt>
    <dgm:pt modelId="{7A8508E3-E1EE-465F-85A7-1D78034EA9CD}" type="sibTrans" cxnId="{99E51004-D73B-40FE-90EA-B959F314BFE2}">
      <dgm:prSet/>
      <dgm:spPr/>
      <dgm:t>
        <a:bodyPr/>
        <a:lstStyle/>
        <a:p>
          <a:endParaRPr lang="ru-RU"/>
        </a:p>
      </dgm:t>
    </dgm:pt>
    <dgm:pt modelId="{3F19C767-60BF-467F-8D4D-EC0BB54C080B}" type="pres">
      <dgm:prSet presAssocID="{EA8C9FF3-A122-49F7-A602-92241662B9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E8A673-5FB1-424B-80C9-18E67DCCB793}" type="pres">
      <dgm:prSet presAssocID="{D5DC5FD0-6CCF-4B9A-A8A6-B0B6B329CF3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98AFD-E68C-446C-A1EB-3DAD45CE762E}" type="pres">
      <dgm:prSet presAssocID="{10009BBE-74D7-4B1B-9B9E-601F237B49D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F9CBAD6-4434-479C-ACF4-A074C8B81272}" type="pres">
      <dgm:prSet presAssocID="{10009BBE-74D7-4B1B-9B9E-601F237B49D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504BC0B-126A-4FE6-A789-16A2FFA303C0}" type="pres">
      <dgm:prSet presAssocID="{55F5B4F0-6D6D-4169-A2A1-FC17C51A66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EDE51-DC71-4824-85D8-E0AD00FC3D9C}" type="pres">
      <dgm:prSet presAssocID="{1457A33B-DA17-4648-90BD-7A8EFD4C33EC}" presName="sibTrans" presStyleLbl="sibTrans2D1" presStyleIdx="1" presStyleCnt="6"/>
      <dgm:spPr/>
      <dgm:t>
        <a:bodyPr/>
        <a:lstStyle/>
        <a:p>
          <a:endParaRPr lang="ru-RU"/>
        </a:p>
      </dgm:t>
    </dgm:pt>
    <dgm:pt modelId="{63A9EEC8-F8D7-4F74-9EF6-8E5001F6FD55}" type="pres">
      <dgm:prSet presAssocID="{1457A33B-DA17-4648-90BD-7A8EFD4C33E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D26EE44-FF84-447A-AB95-731291B2B1AF}" type="pres">
      <dgm:prSet presAssocID="{BDD3F4E5-AA9B-4A1A-ACB9-5DDA1CF9D8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E24EF-B4FA-4861-83E1-18FD8B850057}" type="pres">
      <dgm:prSet presAssocID="{64045BA1-3099-4AC5-B626-6C6ED55060C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A814C68-FAD3-410F-A478-C6C0319F71A9}" type="pres">
      <dgm:prSet presAssocID="{64045BA1-3099-4AC5-B626-6C6ED55060C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A4BDCFA-7466-4A2C-902A-C766F019F8C5}" type="pres">
      <dgm:prSet presAssocID="{DBAABC15-C505-45BE-8CC3-4FA841D870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3F4E8-772B-4111-8B41-0E06ACC95834}" type="pres">
      <dgm:prSet presAssocID="{C50A3D71-805F-48AA-A161-51E5458171F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F641925-62DF-44F7-B15D-72648BD74233}" type="pres">
      <dgm:prSet presAssocID="{C50A3D71-805F-48AA-A161-51E5458171F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0CF39A4-F2AF-45CD-BCB4-7CF0458B695F}" type="pres">
      <dgm:prSet presAssocID="{D6D34D7E-3A09-46A7-95B1-D5FA97296E6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A8798-A3EF-4B4D-87BD-D67A6F86ECF8}" type="pres">
      <dgm:prSet presAssocID="{DC3F2D85-46B3-4D3D-BFE3-BE1760FB12A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BEB9A84-BB42-44F9-B76A-F2F033226836}" type="pres">
      <dgm:prSet presAssocID="{DC3F2D85-46B3-4D3D-BFE3-BE1760FB12A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C314DCE-8716-4B5E-A6FB-CE7658DA2470}" type="pres">
      <dgm:prSet presAssocID="{3001B98F-E1A1-4DC1-AA72-5438E9DF32AE}" presName="node" presStyleLbl="node1" presStyleIdx="5" presStyleCnt="6" custRadScaleRad="108081" custRadScaleInc="-4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31FBD-9F55-4E24-BFAE-34787C686F67}" type="pres">
      <dgm:prSet presAssocID="{7A8508E3-E1EE-465F-85A7-1D78034EA9CD}" presName="sibTrans" presStyleLbl="sibTrans2D1" presStyleIdx="5" presStyleCnt="6"/>
      <dgm:spPr/>
      <dgm:t>
        <a:bodyPr/>
        <a:lstStyle/>
        <a:p>
          <a:endParaRPr lang="ru-RU"/>
        </a:p>
      </dgm:t>
    </dgm:pt>
    <dgm:pt modelId="{EF1BD841-C700-463A-86C4-3DC53F6109FD}" type="pres">
      <dgm:prSet presAssocID="{7A8508E3-E1EE-465F-85A7-1D78034EA9CD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457060B-BE11-4963-A581-3B874C950FB5}" type="presOf" srcId="{1457A33B-DA17-4648-90BD-7A8EFD4C33EC}" destId="{D59EDE51-DC71-4824-85D8-E0AD00FC3D9C}" srcOrd="0" destOrd="0" presId="urn:microsoft.com/office/officeart/2005/8/layout/cycle2"/>
    <dgm:cxn modelId="{AF1ECA21-2CA3-4EA8-B1FC-649564E5886B}" srcId="{EA8C9FF3-A122-49F7-A602-92241662B985}" destId="{D6D34D7E-3A09-46A7-95B1-D5FA97296E6F}" srcOrd="4" destOrd="0" parTransId="{05C7DBA6-02B0-4E36-8F88-4E3A981F3372}" sibTransId="{DC3F2D85-46B3-4D3D-BFE3-BE1760FB12AA}"/>
    <dgm:cxn modelId="{C78F1B4C-CD58-4DE8-B7F5-FC811342323D}" type="presOf" srcId="{1457A33B-DA17-4648-90BD-7A8EFD4C33EC}" destId="{63A9EEC8-F8D7-4F74-9EF6-8E5001F6FD55}" srcOrd="1" destOrd="0" presId="urn:microsoft.com/office/officeart/2005/8/layout/cycle2"/>
    <dgm:cxn modelId="{17C8B36B-53DF-45A1-A808-63C07F455D20}" type="presOf" srcId="{C50A3D71-805F-48AA-A161-51E5458171F3}" destId="{6D83F4E8-772B-4111-8B41-0E06ACC95834}" srcOrd="0" destOrd="0" presId="urn:microsoft.com/office/officeart/2005/8/layout/cycle2"/>
    <dgm:cxn modelId="{5275300E-F070-4F20-BC4A-F89CF6D788A2}" type="presOf" srcId="{10009BBE-74D7-4B1B-9B9E-601F237B49D1}" destId="{2A898AFD-E68C-446C-A1EB-3DAD45CE762E}" srcOrd="0" destOrd="0" presId="urn:microsoft.com/office/officeart/2005/8/layout/cycle2"/>
    <dgm:cxn modelId="{04F96D68-3090-42DD-94D5-DB60683E4969}" srcId="{EA8C9FF3-A122-49F7-A602-92241662B985}" destId="{D5DC5FD0-6CCF-4B9A-A8A6-B0B6B329CF3F}" srcOrd="0" destOrd="0" parTransId="{4B81133A-C3A4-4405-8426-2558F70A7E80}" sibTransId="{10009BBE-74D7-4B1B-9B9E-601F237B49D1}"/>
    <dgm:cxn modelId="{99E51004-D73B-40FE-90EA-B959F314BFE2}" srcId="{EA8C9FF3-A122-49F7-A602-92241662B985}" destId="{3001B98F-E1A1-4DC1-AA72-5438E9DF32AE}" srcOrd="5" destOrd="0" parTransId="{BF9B0AD2-2AA8-4669-B94F-9F6C321B8ECB}" sibTransId="{7A8508E3-E1EE-465F-85A7-1D78034EA9CD}"/>
    <dgm:cxn modelId="{AA3799BA-DFBF-40BC-A0E3-BF552C60FB87}" type="presOf" srcId="{7A8508E3-E1EE-465F-85A7-1D78034EA9CD}" destId="{27B31FBD-9F55-4E24-BFAE-34787C686F67}" srcOrd="0" destOrd="0" presId="urn:microsoft.com/office/officeart/2005/8/layout/cycle2"/>
    <dgm:cxn modelId="{3298AFA0-B58B-421D-8B82-69C06F378C05}" srcId="{EA8C9FF3-A122-49F7-A602-92241662B985}" destId="{DBAABC15-C505-45BE-8CC3-4FA841D8709A}" srcOrd="3" destOrd="0" parTransId="{61F584FC-EC00-4676-802A-DA4062B4EC41}" sibTransId="{C50A3D71-805F-48AA-A161-51E5458171F3}"/>
    <dgm:cxn modelId="{69DB2EBC-1579-4F0C-89F3-1A289BD4F34C}" type="presOf" srcId="{D6D34D7E-3A09-46A7-95B1-D5FA97296E6F}" destId="{60CF39A4-F2AF-45CD-BCB4-7CF0458B695F}" srcOrd="0" destOrd="0" presId="urn:microsoft.com/office/officeart/2005/8/layout/cycle2"/>
    <dgm:cxn modelId="{A0411373-D04B-4363-8D48-31513052B834}" type="presOf" srcId="{DC3F2D85-46B3-4D3D-BFE3-BE1760FB12AA}" destId="{329A8798-A3EF-4B4D-87BD-D67A6F86ECF8}" srcOrd="0" destOrd="0" presId="urn:microsoft.com/office/officeart/2005/8/layout/cycle2"/>
    <dgm:cxn modelId="{82B30845-F582-4C48-973C-E6D6814D64DB}" type="presOf" srcId="{DBAABC15-C505-45BE-8CC3-4FA841D8709A}" destId="{8A4BDCFA-7466-4A2C-902A-C766F019F8C5}" srcOrd="0" destOrd="0" presId="urn:microsoft.com/office/officeart/2005/8/layout/cycle2"/>
    <dgm:cxn modelId="{396D414C-925C-498A-A51A-D6F6A5F4EDBD}" type="presOf" srcId="{C50A3D71-805F-48AA-A161-51E5458171F3}" destId="{DF641925-62DF-44F7-B15D-72648BD74233}" srcOrd="1" destOrd="0" presId="urn:microsoft.com/office/officeart/2005/8/layout/cycle2"/>
    <dgm:cxn modelId="{DC755379-BC55-4DC8-BDC4-619BF6B8F3BE}" type="presOf" srcId="{DC3F2D85-46B3-4D3D-BFE3-BE1760FB12AA}" destId="{6BEB9A84-BB42-44F9-B76A-F2F033226836}" srcOrd="1" destOrd="0" presId="urn:microsoft.com/office/officeart/2005/8/layout/cycle2"/>
    <dgm:cxn modelId="{915144B9-B593-4E67-9506-13783C737E58}" srcId="{EA8C9FF3-A122-49F7-A602-92241662B985}" destId="{BDD3F4E5-AA9B-4A1A-ACB9-5DDA1CF9D83B}" srcOrd="2" destOrd="0" parTransId="{1BF301F5-2058-4A02-893F-7489610E9010}" sibTransId="{64045BA1-3099-4AC5-B626-6C6ED55060C4}"/>
    <dgm:cxn modelId="{D2E3BF3F-5ECC-420F-82D0-7E127B8ED0B6}" type="presOf" srcId="{BDD3F4E5-AA9B-4A1A-ACB9-5DDA1CF9D83B}" destId="{4D26EE44-FF84-447A-AB95-731291B2B1AF}" srcOrd="0" destOrd="0" presId="urn:microsoft.com/office/officeart/2005/8/layout/cycle2"/>
    <dgm:cxn modelId="{FD1BE59F-5026-4DA5-B0E6-588C09843606}" type="presOf" srcId="{10009BBE-74D7-4B1B-9B9E-601F237B49D1}" destId="{4F9CBAD6-4434-479C-ACF4-A074C8B81272}" srcOrd="1" destOrd="0" presId="urn:microsoft.com/office/officeart/2005/8/layout/cycle2"/>
    <dgm:cxn modelId="{A5FE0F99-6876-4FE9-BC39-7D450B6981AF}" type="presOf" srcId="{64045BA1-3099-4AC5-B626-6C6ED55060C4}" destId="{DA814C68-FAD3-410F-A478-C6C0319F71A9}" srcOrd="1" destOrd="0" presId="urn:microsoft.com/office/officeart/2005/8/layout/cycle2"/>
    <dgm:cxn modelId="{406DE0E6-0D0B-4E86-97B5-4DBC83AA0013}" type="presOf" srcId="{3001B98F-E1A1-4DC1-AA72-5438E9DF32AE}" destId="{6C314DCE-8716-4B5E-A6FB-CE7658DA2470}" srcOrd="0" destOrd="0" presId="urn:microsoft.com/office/officeart/2005/8/layout/cycle2"/>
    <dgm:cxn modelId="{6CAF8FB8-3AC0-485D-9ED3-1D3649839D7B}" type="presOf" srcId="{EA8C9FF3-A122-49F7-A602-92241662B985}" destId="{3F19C767-60BF-467F-8D4D-EC0BB54C080B}" srcOrd="0" destOrd="0" presId="urn:microsoft.com/office/officeart/2005/8/layout/cycle2"/>
    <dgm:cxn modelId="{E0BCEB70-0E57-4B07-A703-3455066F0892}" type="presOf" srcId="{64045BA1-3099-4AC5-B626-6C6ED55060C4}" destId="{43FE24EF-B4FA-4861-83E1-18FD8B850057}" srcOrd="0" destOrd="0" presId="urn:microsoft.com/office/officeart/2005/8/layout/cycle2"/>
    <dgm:cxn modelId="{4962BED4-679B-49EB-89FA-EEB4948C54C7}" srcId="{EA8C9FF3-A122-49F7-A602-92241662B985}" destId="{55F5B4F0-6D6D-4169-A2A1-FC17C51A6634}" srcOrd="1" destOrd="0" parTransId="{610B44C1-266C-444D-85F6-C18EF514597E}" sibTransId="{1457A33B-DA17-4648-90BD-7A8EFD4C33EC}"/>
    <dgm:cxn modelId="{5842EFAD-F7EF-4280-B352-8679E1443865}" type="presOf" srcId="{D5DC5FD0-6CCF-4B9A-A8A6-B0B6B329CF3F}" destId="{79E8A673-5FB1-424B-80C9-18E67DCCB793}" srcOrd="0" destOrd="0" presId="urn:microsoft.com/office/officeart/2005/8/layout/cycle2"/>
    <dgm:cxn modelId="{18846AFD-D9E6-47B9-AF2D-820842B135EC}" type="presOf" srcId="{55F5B4F0-6D6D-4169-A2A1-FC17C51A6634}" destId="{6504BC0B-126A-4FE6-A789-16A2FFA303C0}" srcOrd="0" destOrd="0" presId="urn:microsoft.com/office/officeart/2005/8/layout/cycle2"/>
    <dgm:cxn modelId="{CCACF7F4-0765-42B1-BEE9-7C1ABB361C5D}" type="presOf" srcId="{7A8508E3-E1EE-465F-85A7-1D78034EA9CD}" destId="{EF1BD841-C700-463A-86C4-3DC53F6109FD}" srcOrd="1" destOrd="0" presId="urn:microsoft.com/office/officeart/2005/8/layout/cycle2"/>
    <dgm:cxn modelId="{D34F09B3-EF76-41F6-A818-26B5CE0EC296}" type="presParOf" srcId="{3F19C767-60BF-467F-8D4D-EC0BB54C080B}" destId="{79E8A673-5FB1-424B-80C9-18E67DCCB793}" srcOrd="0" destOrd="0" presId="urn:microsoft.com/office/officeart/2005/8/layout/cycle2"/>
    <dgm:cxn modelId="{11D90505-6A37-4FEF-B46E-DA82D835779D}" type="presParOf" srcId="{3F19C767-60BF-467F-8D4D-EC0BB54C080B}" destId="{2A898AFD-E68C-446C-A1EB-3DAD45CE762E}" srcOrd="1" destOrd="0" presId="urn:microsoft.com/office/officeart/2005/8/layout/cycle2"/>
    <dgm:cxn modelId="{AFC7CFCF-6466-47F1-A21E-47765049DD6F}" type="presParOf" srcId="{2A898AFD-E68C-446C-A1EB-3DAD45CE762E}" destId="{4F9CBAD6-4434-479C-ACF4-A074C8B81272}" srcOrd="0" destOrd="0" presId="urn:microsoft.com/office/officeart/2005/8/layout/cycle2"/>
    <dgm:cxn modelId="{02A6AA83-2A04-444C-BD3D-41263BC29BE3}" type="presParOf" srcId="{3F19C767-60BF-467F-8D4D-EC0BB54C080B}" destId="{6504BC0B-126A-4FE6-A789-16A2FFA303C0}" srcOrd="2" destOrd="0" presId="urn:microsoft.com/office/officeart/2005/8/layout/cycle2"/>
    <dgm:cxn modelId="{485BBF2B-A5A6-465E-A108-140F72D91ABD}" type="presParOf" srcId="{3F19C767-60BF-467F-8D4D-EC0BB54C080B}" destId="{D59EDE51-DC71-4824-85D8-E0AD00FC3D9C}" srcOrd="3" destOrd="0" presId="urn:microsoft.com/office/officeart/2005/8/layout/cycle2"/>
    <dgm:cxn modelId="{0EBF21BF-AF6D-4ADC-A9FA-3465603EC07C}" type="presParOf" srcId="{D59EDE51-DC71-4824-85D8-E0AD00FC3D9C}" destId="{63A9EEC8-F8D7-4F74-9EF6-8E5001F6FD55}" srcOrd="0" destOrd="0" presId="urn:microsoft.com/office/officeart/2005/8/layout/cycle2"/>
    <dgm:cxn modelId="{61926D9B-0731-49B6-B9B0-1BD0922D22F9}" type="presParOf" srcId="{3F19C767-60BF-467F-8D4D-EC0BB54C080B}" destId="{4D26EE44-FF84-447A-AB95-731291B2B1AF}" srcOrd="4" destOrd="0" presId="urn:microsoft.com/office/officeart/2005/8/layout/cycle2"/>
    <dgm:cxn modelId="{8AC3F5F3-46E9-45B6-B392-7C726863CC50}" type="presParOf" srcId="{3F19C767-60BF-467F-8D4D-EC0BB54C080B}" destId="{43FE24EF-B4FA-4861-83E1-18FD8B850057}" srcOrd="5" destOrd="0" presId="urn:microsoft.com/office/officeart/2005/8/layout/cycle2"/>
    <dgm:cxn modelId="{4B5817AB-E804-4265-9D14-D01A7E893F41}" type="presParOf" srcId="{43FE24EF-B4FA-4861-83E1-18FD8B850057}" destId="{DA814C68-FAD3-410F-A478-C6C0319F71A9}" srcOrd="0" destOrd="0" presId="urn:microsoft.com/office/officeart/2005/8/layout/cycle2"/>
    <dgm:cxn modelId="{CBE64F30-2A61-45D7-ABE6-7907197FDEC4}" type="presParOf" srcId="{3F19C767-60BF-467F-8D4D-EC0BB54C080B}" destId="{8A4BDCFA-7466-4A2C-902A-C766F019F8C5}" srcOrd="6" destOrd="0" presId="urn:microsoft.com/office/officeart/2005/8/layout/cycle2"/>
    <dgm:cxn modelId="{91302F53-5EE0-4116-9318-31391B90C7CE}" type="presParOf" srcId="{3F19C767-60BF-467F-8D4D-EC0BB54C080B}" destId="{6D83F4E8-772B-4111-8B41-0E06ACC95834}" srcOrd="7" destOrd="0" presId="urn:microsoft.com/office/officeart/2005/8/layout/cycle2"/>
    <dgm:cxn modelId="{7EDE13F0-E0C4-43DE-996B-AF4DAE581E78}" type="presParOf" srcId="{6D83F4E8-772B-4111-8B41-0E06ACC95834}" destId="{DF641925-62DF-44F7-B15D-72648BD74233}" srcOrd="0" destOrd="0" presId="urn:microsoft.com/office/officeart/2005/8/layout/cycle2"/>
    <dgm:cxn modelId="{07D6CD1D-F4FC-4788-8C65-DAB3DDC730E7}" type="presParOf" srcId="{3F19C767-60BF-467F-8D4D-EC0BB54C080B}" destId="{60CF39A4-F2AF-45CD-BCB4-7CF0458B695F}" srcOrd="8" destOrd="0" presId="urn:microsoft.com/office/officeart/2005/8/layout/cycle2"/>
    <dgm:cxn modelId="{D347E83E-FE6F-4946-91BE-79997DF2A94B}" type="presParOf" srcId="{3F19C767-60BF-467F-8D4D-EC0BB54C080B}" destId="{329A8798-A3EF-4B4D-87BD-D67A6F86ECF8}" srcOrd="9" destOrd="0" presId="urn:microsoft.com/office/officeart/2005/8/layout/cycle2"/>
    <dgm:cxn modelId="{CA0EA035-F6F7-4D5F-AEBA-42562AE2BD32}" type="presParOf" srcId="{329A8798-A3EF-4B4D-87BD-D67A6F86ECF8}" destId="{6BEB9A84-BB42-44F9-B76A-F2F033226836}" srcOrd="0" destOrd="0" presId="urn:microsoft.com/office/officeart/2005/8/layout/cycle2"/>
    <dgm:cxn modelId="{03EADE8F-1E77-40FD-BC52-FD499A9FC015}" type="presParOf" srcId="{3F19C767-60BF-467F-8D4D-EC0BB54C080B}" destId="{6C314DCE-8716-4B5E-A6FB-CE7658DA2470}" srcOrd="10" destOrd="0" presId="urn:microsoft.com/office/officeart/2005/8/layout/cycle2"/>
    <dgm:cxn modelId="{BBFF0713-C794-4095-8E64-C67B5E5A9B6F}" type="presParOf" srcId="{3F19C767-60BF-467F-8D4D-EC0BB54C080B}" destId="{27B31FBD-9F55-4E24-BFAE-34787C686F67}" srcOrd="11" destOrd="0" presId="urn:microsoft.com/office/officeart/2005/8/layout/cycle2"/>
    <dgm:cxn modelId="{077F2713-E8F2-4CB0-97C2-368507FD1365}" type="presParOf" srcId="{27B31FBD-9F55-4E24-BFAE-34787C686F67}" destId="{EF1BD841-C700-463A-86C4-3DC53F6109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ACDEA-D152-47BF-A07E-CA8BDE10E5A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4C7AC-A927-459F-AC5D-042CF77EA66D}">
      <dgm:prSet phldrT="[Текст]"/>
      <dgm:spPr/>
      <dgm:t>
        <a:bodyPr/>
        <a:lstStyle/>
        <a:p>
          <a:r>
            <a:rPr lang="ru-RU" dirty="0" smtClean="0"/>
            <a:t>Требования к предпринимателям</a:t>
          </a:r>
          <a:endParaRPr lang="ru-RU" dirty="0"/>
        </a:p>
      </dgm:t>
    </dgm:pt>
    <dgm:pt modelId="{B9E86D6E-6162-47A6-9436-17CA1E522DEE}" type="parTrans" cxnId="{BAD04F66-3F09-4F56-870D-E85C599C6032}">
      <dgm:prSet/>
      <dgm:spPr/>
      <dgm:t>
        <a:bodyPr/>
        <a:lstStyle/>
        <a:p>
          <a:endParaRPr lang="ru-RU"/>
        </a:p>
      </dgm:t>
    </dgm:pt>
    <dgm:pt modelId="{CA1D1512-E0D2-423A-B346-1569D9C52B58}" type="sibTrans" cxnId="{BAD04F66-3F09-4F56-870D-E85C599C6032}">
      <dgm:prSet/>
      <dgm:spPr/>
      <dgm:t>
        <a:bodyPr/>
        <a:lstStyle/>
        <a:p>
          <a:endParaRPr lang="ru-RU"/>
        </a:p>
      </dgm:t>
    </dgm:pt>
    <dgm:pt modelId="{E4E50493-7963-4AC4-898C-15A168FAAD2C}">
      <dgm:prSet phldrT="[Текст]"/>
      <dgm:spPr/>
      <dgm:t>
        <a:bodyPr/>
        <a:lstStyle/>
        <a:p>
          <a:r>
            <a:rPr lang="ru-RU" dirty="0" smtClean="0"/>
            <a:t>Отнесение к субъектам МСП (Единый реестр субъектов МСП) или регистрация в качестве </a:t>
          </a:r>
          <a:r>
            <a:rPr lang="ru-RU" dirty="0" err="1" smtClean="0"/>
            <a:t>самозанятого</a:t>
          </a:r>
          <a:r>
            <a:rPr lang="ru-RU" dirty="0" smtClean="0"/>
            <a:t> гражданина </a:t>
          </a:r>
          <a:endParaRPr lang="ru-RU" dirty="0"/>
        </a:p>
      </dgm:t>
    </dgm:pt>
    <dgm:pt modelId="{440B3F54-5F0C-4BD7-BFED-E33C6D10CA67}" type="parTrans" cxnId="{31025B3D-5AC3-4225-975E-E02F76112F38}">
      <dgm:prSet/>
      <dgm:spPr/>
      <dgm:t>
        <a:bodyPr/>
        <a:lstStyle/>
        <a:p>
          <a:endParaRPr lang="ru-RU"/>
        </a:p>
      </dgm:t>
    </dgm:pt>
    <dgm:pt modelId="{25D330C5-52C0-46E3-9B8D-27568661B471}" type="sibTrans" cxnId="{31025B3D-5AC3-4225-975E-E02F76112F38}">
      <dgm:prSet/>
      <dgm:spPr/>
      <dgm:t>
        <a:bodyPr/>
        <a:lstStyle/>
        <a:p>
          <a:endParaRPr lang="ru-RU"/>
        </a:p>
      </dgm:t>
    </dgm:pt>
    <dgm:pt modelId="{C1B2EDD7-E016-4888-BA92-A1DE589E8D16}">
      <dgm:prSet phldrT="[Текст]"/>
      <dgm:spPr/>
      <dgm:t>
        <a:bodyPr/>
        <a:lstStyle/>
        <a:p>
          <a:r>
            <a:rPr lang="ru-RU" dirty="0" smtClean="0"/>
            <a:t>Сроки предоставления имущества </a:t>
          </a:r>
          <a:endParaRPr lang="ru-RU" dirty="0"/>
        </a:p>
      </dgm:t>
    </dgm:pt>
    <dgm:pt modelId="{86794F20-0F07-4050-8FC8-B032506F7D58}" type="parTrans" cxnId="{AF794B91-E723-4BAA-8515-46BCE6FB3668}">
      <dgm:prSet/>
      <dgm:spPr/>
      <dgm:t>
        <a:bodyPr/>
        <a:lstStyle/>
        <a:p>
          <a:endParaRPr lang="ru-RU"/>
        </a:p>
      </dgm:t>
    </dgm:pt>
    <dgm:pt modelId="{4A10DE0D-6A26-41C1-9455-E01770B078FD}" type="sibTrans" cxnId="{AF794B91-E723-4BAA-8515-46BCE6FB3668}">
      <dgm:prSet/>
      <dgm:spPr/>
      <dgm:t>
        <a:bodyPr/>
        <a:lstStyle/>
        <a:p>
          <a:endParaRPr lang="ru-RU"/>
        </a:p>
      </dgm:t>
    </dgm:pt>
    <dgm:pt modelId="{BCE11471-D83E-4876-AA07-047A3F7C19B1}">
      <dgm:prSet phldrT="[Текст]"/>
      <dgm:spPr/>
      <dgm:t>
        <a:bodyPr/>
        <a:lstStyle/>
        <a:p>
          <a:r>
            <a:rPr lang="ru-RU" dirty="0" smtClean="0"/>
            <a:t>До 1 месяца</a:t>
          </a:r>
          <a:endParaRPr lang="ru-RU" dirty="0"/>
        </a:p>
      </dgm:t>
    </dgm:pt>
    <dgm:pt modelId="{449B4F60-5E09-4C43-B165-092F68EAAEF7}" type="parTrans" cxnId="{B51243E5-4177-49EC-AFC0-AEF08031FB71}">
      <dgm:prSet/>
      <dgm:spPr/>
      <dgm:t>
        <a:bodyPr/>
        <a:lstStyle/>
        <a:p>
          <a:endParaRPr lang="ru-RU"/>
        </a:p>
      </dgm:t>
    </dgm:pt>
    <dgm:pt modelId="{B4A0AC17-3E65-48C0-95C1-7ECF2C84EEF0}" type="sibTrans" cxnId="{B51243E5-4177-49EC-AFC0-AEF08031FB71}">
      <dgm:prSet/>
      <dgm:spPr/>
      <dgm:t>
        <a:bodyPr/>
        <a:lstStyle/>
        <a:p>
          <a:endParaRPr lang="ru-RU"/>
        </a:p>
      </dgm:t>
    </dgm:pt>
    <dgm:pt modelId="{F85DD14C-FAF7-41ED-8D26-E737543963E8}">
      <dgm:prSet phldrT="[Текст]"/>
      <dgm:spPr/>
      <dgm:t>
        <a:bodyPr/>
        <a:lstStyle/>
        <a:p>
          <a:r>
            <a:rPr lang="ru-RU" dirty="0" smtClean="0"/>
            <a:t>Дополнительные возможности</a:t>
          </a:r>
          <a:endParaRPr lang="ru-RU" dirty="0"/>
        </a:p>
      </dgm:t>
    </dgm:pt>
    <dgm:pt modelId="{A9C54118-AE68-4624-B45D-5122EC636C0E}" type="parTrans" cxnId="{1E6B2E33-25ED-4B3B-B257-996EEBDCECBA}">
      <dgm:prSet/>
      <dgm:spPr/>
      <dgm:t>
        <a:bodyPr/>
        <a:lstStyle/>
        <a:p>
          <a:endParaRPr lang="ru-RU"/>
        </a:p>
      </dgm:t>
    </dgm:pt>
    <dgm:pt modelId="{4E838976-E9F9-4F69-86FF-582FA2EDA3AC}" type="sibTrans" cxnId="{1E6B2E33-25ED-4B3B-B257-996EEBDCECBA}">
      <dgm:prSet/>
      <dgm:spPr/>
      <dgm:t>
        <a:bodyPr/>
        <a:lstStyle/>
        <a:p>
          <a:endParaRPr lang="ru-RU"/>
        </a:p>
      </dgm:t>
    </dgm:pt>
    <dgm:pt modelId="{50DA9472-65CE-4760-8F9E-1741E8A4ACFC}">
      <dgm:prSet phldrT="[Текст]"/>
      <dgm:spPr/>
      <dgm:t>
        <a:bodyPr/>
        <a:lstStyle/>
        <a:p>
          <a:r>
            <a:rPr lang="ru-RU" dirty="0" smtClean="0"/>
            <a:t>Наряду с имущественной поддержкой могут быть предоставлены меры финансовой, консультационной и иной запрашиваемой поддержки</a:t>
          </a:r>
          <a:endParaRPr lang="ru-RU" dirty="0"/>
        </a:p>
      </dgm:t>
    </dgm:pt>
    <dgm:pt modelId="{3A19129A-AC29-49E7-AD74-FE601A299213}" type="parTrans" cxnId="{2037623E-5BE8-4D93-A801-6D8300244CDD}">
      <dgm:prSet/>
      <dgm:spPr/>
      <dgm:t>
        <a:bodyPr/>
        <a:lstStyle/>
        <a:p>
          <a:endParaRPr lang="ru-RU"/>
        </a:p>
      </dgm:t>
    </dgm:pt>
    <dgm:pt modelId="{0692CF05-E526-44ED-8ACD-88E12DE456C9}" type="sibTrans" cxnId="{2037623E-5BE8-4D93-A801-6D8300244CDD}">
      <dgm:prSet/>
      <dgm:spPr/>
      <dgm:t>
        <a:bodyPr/>
        <a:lstStyle/>
        <a:p>
          <a:endParaRPr lang="ru-RU"/>
        </a:p>
      </dgm:t>
    </dgm:pt>
    <dgm:pt modelId="{7A047DBF-D504-4EB8-9AA9-75B03D857593}" type="pres">
      <dgm:prSet presAssocID="{B99ACDEA-D152-47BF-A07E-CA8BDE10E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1638D-7EBF-4E83-B40E-548865B49F2A}" type="pres">
      <dgm:prSet presAssocID="{2274C7AC-A927-459F-AC5D-042CF77EA66D}" presName="composite" presStyleCnt="0"/>
      <dgm:spPr/>
    </dgm:pt>
    <dgm:pt modelId="{19307D8C-6D1C-4AE5-872B-6D6C2EBBA268}" type="pres">
      <dgm:prSet presAssocID="{2274C7AC-A927-459F-AC5D-042CF77EA6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50BBC-E0EB-46F9-9EDC-90D6CFEBF37A}" type="pres">
      <dgm:prSet presAssocID="{2274C7AC-A927-459F-AC5D-042CF77EA66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50E87-F540-4F35-8309-C7212B400DE1}" type="pres">
      <dgm:prSet presAssocID="{CA1D1512-E0D2-423A-B346-1569D9C52B58}" presName="space" presStyleCnt="0"/>
      <dgm:spPr/>
    </dgm:pt>
    <dgm:pt modelId="{02E621A2-DC27-46C6-B2F1-C05869C5E4C6}" type="pres">
      <dgm:prSet presAssocID="{C1B2EDD7-E016-4888-BA92-A1DE589E8D16}" presName="composite" presStyleCnt="0"/>
      <dgm:spPr/>
    </dgm:pt>
    <dgm:pt modelId="{FF9AA894-9C38-4C2F-B05D-21CCA99AFBF4}" type="pres">
      <dgm:prSet presAssocID="{C1B2EDD7-E016-4888-BA92-A1DE589E8D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A3D6F-4D2F-491A-851F-08D54AA8C63D}" type="pres">
      <dgm:prSet presAssocID="{C1B2EDD7-E016-4888-BA92-A1DE589E8D1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AD61B-DDB6-4DBC-9E86-B645C81FA15E}" type="pres">
      <dgm:prSet presAssocID="{4A10DE0D-6A26-41C1-9455-E01770B078FD}" presName="space" presStyleCnt="0"/>
      <dgm:spPr/>
    </dgm:pt>
    <dgm:pt modelId="{AAFDCA9B-EFFB-45F6-A3C0-90410D30058B}" type="pres">
      <dgm:prSet presAssocID="{F85DD14C-FAF7-41ED-8D26-E737543963E8}" presName="composite" presStyleCnt="0"/>
      <dgm:spPr/>
    </dgm:pt>
    <dgm:pt modelId="{CECB2F3C-E231-4574-9C16-A9AFFC46D53C}" type="pres">
      <dgm:prSet presAssocID="{F85DD14C-FAF7-41ED-8D26-E737543963E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FE849-9841-405C-BBE4-C76FB430B309}" type="pres">
      <dgm:prSet presAssocID="{F85DD14C-FAF7-41ED-8D26-E737543963E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37623E-5BE8-4D93-A801-6D8300244CDD}" srcId="{F85DD14C-FAF7-41ED-8D26-E737543963E8}" destId="{50DA9472-65CE-4760-8F9E-1741E8A4ACFC}" srcOrd="0" destOrd="0" parTransId="{3A19129A-AC29-49E7-AD74-FE601A299213}" sibTransId="{0692CF05-E526-44ED-8ACD-88E12DE456C9}"/>
    <dgm:cxn modelId="{B51243E5-4177-49EC-AFC0-AEF08031FB71}" srcId="{C1B2EDD7-E016-4888-BA92-A1DE589E8D16}" destId="{BCE11471-D83E-4876-AA07-047A3F7C19B1}" srcOrd="0" destOrd="0" parTransId="{449B4F60-5E09-4C43-B165-092F68EAAEF7}" sibTransId="{B4A0AC17-3E65-48C0-95C1-7ECF2C84EEF0}"/>
    <dgm:cxn modelId="{31025B3D-5AC3-4225-975E-E02F76112F38}" srcId="{2274C7AC-A927-459F-AC5D-042CF77EA66D}" destId="{E4E50493-7963-4AC4-898C-15A168FAAD2C}" srcOrd="0" destOrd="0" parTransId="{440B3F54-5F0C-4BD7-BFED-E33C6D10CA67}" sibTransId="{25D330C5-52C0-46E3-9B8D-27568661B471}"/>
    <dgm:cxn modelId="{02D8B0A4-1687-4DAC-BBB3-370DEC78B305}" type="presOf" srcId="{F85DD14C-FAF7-41ED-8D26-E737543963E8}" destId="{CECB2F3C-E231-4574-9C16-A9AFFC46D53C}" srcOrd="0" destOrd="0" presId="urn:microsoft.com/office/officeart/2005/8/layout/hList1"/>
    <dgm:cxn modelId="{03693B54-BAF8-422B-9C9B-E0184781CDEA}" type="presOf" srcId="{B99ACDEA-D152-47BF-A07E-CA8BDE10E5AB}" destId="{7A047DBF-D504-4EB8-9AA9-75B03D857593}" srcOrd="0" destOrd="0" presId="urn:microsoft.com/office/officeart/2005/8/layout/hList1"/>
    <dgm:cxn modelId="{1E6B2E33-25ED-4B3B-B257-996EEBDCECBA}" srcId="{B99ACDEA-D152-47BF-A07E-CA8BDE10E5AB}" destId="{F85DD14C-FAF7-41ED-8D26-E737543963E8}" srcOrd="2" destOrd="0" parTransId="{A9C54118-AE68-4624-B45D-5122EC636C0E}" sibTransId="{4E838976-E9F9-4F69-86FF-582FA2EDA3AC}"/>
    <dgm:cxn modelId="{BAD04F66-3F09-4F56-870D-E85C599C6032}" srcId="{B99ACDEA-D152-47BF-A07E-CA8BDE10E5AB}" destId="{2274C7AC-A927-459F-AC5D-042CF77EA66D}" srcOrd="0" destOrd="0" parTransId="{B9E86D6E-6162-47A6-9436-17CA1E522DEE}" sibTransId="{CA1D1512-E0D2-423A-B346-1569D9C52B58}"/>
    <dgm:cxn modelId="{AF794B91-E723-4BAA-8515-46BCE6FB3668}" srcId="{B99ACDEA-D152-47BF-A07E-CA8BDE10E5AB}" destId="{C1B2EDD7-E016-4888-BA92-A1DE589E8D16}" srcOrd="1" destOrd="0" parTransId="{86794F20-0F07-4050-8FC8-B032506F7D58}" sibTransId="{4A10DE0D-6A26-41C1-9455-E01770B078FD}"/>
    <dgm:cxn modelId="{D5F42993-5784-469D-A2EF-6718FD911C74}" type="presOf" srcId="{50DA9472-65CE-4760-8F9E-1741E8A4ACFC}" destId="{9BBFE849-9841-405C-BBE4-C76FB430B309}" srcOrd="0" destOrd="0" presId="urn:microsoft.com/office/officeart/2005/8/layout/hList1"/>
    <dgm:cxn modelId="{E5F6B0F7-DE26-4A84-9399-94FB04E6E32F}" type="presOf" srcId="{C1B2EDD7-E016-4888-BA92-A1DE589E8D16}" destId="{FF9AA894-9C38-4C2F-B05D-21CCA99AFBF4}" srcOrd="0" destOrd="0" presId="urn:microsoft.com/office/officeart/2005/8/layout/hList1"/>
    <dgm:cxn modelId="{F3EE2C80-F882-445B-9F44-19728992C48B}" type="presOf" srcId="{BCE11471-D83E-4876-AA07-047A3F7C19B1}" destId="{EE6A3D6F-4D2F-491A-851F-08D54AA8C63D}" srcOrd="0" destOrd="0" presId="urn:microsoft.com/office/officeart/2005/8/layout/hList1"/>
    <dgm:cxn modelId="{657E4532-B7DC-4726-920A-EF643D83E55D}" type="presOf" srcId="{E4E50493-7963-4AC4-898C-15A168FAAD2C}" destId="{FC450BBC-E0EB-46F9-9EDC-90D6CFEBF37A}" srcOrd="0" destOrd="0" presId="urn:microsoft.com/office/officeart/2005/8/layout/hList1"/>
    <dgm:cxn modelId="{943B1E90-F663-49B1-B8A4-C7EACE5E44BB}" type="presOf" srcId="{2274C7AC-A927-459F-AC5D-042CF77EA66D}" destId="{19307D8C-6D1C-4AE5-872B-6D6C2EBBA268}" srcOrd="0" destOrd="0" presId="urn:microsoft.com/office/officeart/2005/8/layout/hList1"/>
    <dgm:cxn modelId="{02076BD9-F1DC-4878-BA90-9F991990C620}" type="presParOf" srcId="{7A047DBF-D504-4EB8-9AA9-75B03D857593}" destId="{8B91638D-7EBF-4E83-B40E-548865B49F2A}" srcOrd="0" destOrd="0" presId="urn:microsoft.com/office/officeart/2005/8/layout/hList1"/>
    <dgm:cxn modelId="{84AF32BC-C6F1-4D11-89D3-16FA762CE7C4}" type="presParOf" srcId="{8B91638D-7EBF-4E83-B40E-548865B49F2A}" destId="{19307D8C-6D1C-4AE5-872B-6D6C2EBBA268}" srcOrd="0" destOrd="0" presId="urn:microsoft.com/office/officeart/2005/8/layout/hList1"/>
    <dgm:cxn modelId="{082512C5-5830-47B0-B8D8-33F75660FB2B}" type="presParOf" srcId="{8B91638D-7EBF-4E83-B40E-548865B49F2A}" destId="{FC450BBC-E0EB-46F9-9EDC-90D6CFEBF37A}" srcOrd="1" destOrd="0" presId="urn:microsoft.com/office/officeart/2005/8/layout/hList1"/>
    <dgm:cxn modelId="{519860FC-24F0-4ABD-905D-A49BA96D60F0}" type="presParOf" srcId="{7A047DBF-D504-4EB8-9AA9-75B03D857593}" destId="{82550E87-F540-4F35-8309-C7212B400DE1}" srcOrd="1" destOrd="0" presId="urn:microsoft.com/office/officeart/2005/8/layout/hList1"/>
    <dgm:cxn modelId="{4B0785DA-DB1E-4E29-B0BB-50B3901F5E0E}" type="presParOf" srcId="{7A047DBF-D504-4EB8-9AA9-75B03D857593}" destId="{02E621A2-DC27-46C6-B2F1-C05869C5E4C6}" srcOrd="2" destOrd="0" presId="urn:microsoft.com/office/officeart/2005/8/layout/hList1"/>
    <dgm:cxn modelId="{F90759AD-31B6-4073-AA54-01AC1F2F4DB6}" type="presParOf" srcId="{02E621A2-DC27-46C6-B2F1-C05869C5E4C6}" destId="{FF9AA894-9C38-4C2F-B05D-21CCA99AFBF4}" srcOrd="0" destOrd="0" presId="urn:microsoft.com/office/officeart/2005/8/layout/hList1"/>
    <dgm:cxn modelId="{22E2563C-9AC2-45E4-B589-E566BFBCAB1A}" type="presParOf" srcId="{02E621A2-DC27-46C6-B2F1-C05869C5E4C6}" destId="{EE6A3D6F-4D2F-491A-851F-08D54AA8C63D}" srcOrd="1" destOrd="0" presId="urn:microsoft.com/office/officeart/2005/8/layout/hList1"/>
    <dgm:cxn modelId="{AEC34B29-BC08-4E88-81AC-7F659109F42A}" type="presParOf" srcId="{7A047DBF-D504-4EB8-9AA9-75B03D857593}" destId="{B96AD61B-DDB6-4DBC-9E86-B645C81FA15E}" srcOrd="3" destOrd="0" presId="urn:microsoft.com/office/officeart/2005/8/layout/hList1"/>
    <dgm:cxn modelId="{E061FD49-3B1F-4080-B4BC-25FCE99D8EBE}" type="presParOf" srcId="{7A047DBF-D504-4EB8-9AA9-75B03D857593}" destId="{AAFDCA9B-EFFB-45F6-A3C0-90410D30058B}" srcOrd="4" destOrd="0" presId="urn:microsoft.com/office/officeart/2005/8/layout/hList1"/>
    <dgm:cxn modelId="{C8B43641-6AAC-4719-9F01-7F721FBF2D41}" type="presParOf" srcId="{AAFDCA9B-EFFB-45F6-A3C0-90410D30058B}" destId="{CECB2F3C-E231-4574-9C16-A9AFFC46D53C}" srcOrd="0" destOrd="0" presId="urn:microsoft.com/office/officeart/2005/8/layout/hList1"/>
    <dgm:cxn modelId="{5375B882-FD15-42EF-BA47-22A239F342E6}" type="presParOf" srcId="{AAFDCA9B-EFFB-45F6-A3C0-90410D30058B}" destId="{9BBFE849-9841-405C-BBE4-C76FB430B3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07D8C-6D1C-4AE5-872B-6D6C2EBBA268}">
      <dsp:nvSpPr>
        <dsp:cNvPr id="0" name=""/>
        <dsp:cNvSpPr/>
      </dsp:nvSpPr>
      <dsp:spPr>
        <a:xfrm>
          <a:off x="2786" y="47375"/>
          <a:ext cx="2716410" cy="913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Требования к предпринимателям</a:t>
          </a:r>
          <a:endParaRPr lang="ru-RU" sz="1800" kern="1200" dirty="0"/>
        </a:p>
      </dsp:txBody>
      <dsp:txXfrm>
        <a:off x="2786" y="47375"/>
        <a:ext cx="2716410" cy="913451"/>
      </dsp:txXfrm>
    </dsp:sp>
    <dsp:sp modelId="{FC450BBC-E0EB-46F9-9EDC-90D6CFEBF37A}">
      <dsp:nvSpPr>
        <dsp:cNvPr id="0" name=""/>
        <dsp:cNvSpPr/>
      </dsp:nvSpPr>
      <dsp:spPr>
        <a:xfrm>
          <a:off x="2786" y="960826"/>
          <a:ext cx="2716410" cy="2770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Отнесение к субъектам МСП (Единый реестр субъектов МСП) или регистрация в качестве </a:t>
          </a:r>
          <a:r>
            <a:rPr lang="ru-RU" sz="1800" kern="1200" dirty="0" err="1" smtClean="0"/>
            <a:t>самозанятого</a:t>
          </a:r>
          <a:r>
            <a:rPr lang="ru-RU" sz="1800" kern="1200" dirty="0" smtClean="0"/>
            <a:t> гражданина </a:t>
          </a:r>
          <a:endParaRPr lang="ru-RU" sz="1800" kern="1200" dirty="0"/>
        </a:p>
      </dsp:txBody>
      <dsp:txXfrm>
        <a:off x="2786" y="960826"/>
        <a:ext cx="2716410" cy="2770048"/>
      </dsp:txXfrm>
    </dsp:sp>
    <dsp:sp modelId="{FF9AA894-9C38-4C2F-B05D-21CCA99AFBF4}">
      <dsp:nvSpPr>
        <dsp:cNvPr id="0" name=""/>
        <dsp:cNvSpPr/>
      </dsp:nvSpPr>
      <dsp:spPr>
        <a:xfrm>
          <a:off x="3099494" y="47375"/>
          <a:ext cx="2716410" cy="913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Сроки предоставления имущества </a:t>
          </a:r>
          <a:endParaRPr lang="ru-RU" sz="1800" kern="1200" dirty="0"/>
        </a:p>
      </dsp:txBody>
      <dsp:txXfrm>
        <a:off x="3099494" y="47375"/>
        <a:ext cx="2716410" cy="913451"/>
      </dsp:txXfrm>
    </dsp:sp>
    <dsp:sp modelId="{EE6A3D6F-4D2F-491A-851F-08D54AA8C63D}">
      <dsp:nvSpPr>
        <dsp:cNvPr id="0" name=""/>
        <dsp:cNvSpPr/>
      </dsp:nvSpPr>
      <dsp:spPr>
        <a:xfrm>
          <a:off x="3099494" y="960826"/>
          <a:ext cx="2716410" cy="2770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 1 месяца</a:t>
          </a:r>
          <a:endParaRPr lang="ru-RU" sz="1800" kern="1200" dirty="0"/>
        </a:p>
      </dsp:txBody>
      <dsp:txXfrm>
        <a:off x="3099494" y="960826"/>
        <a:ext cx="2716410" cy="2770048"/>
      </dsp:txXfrm>
    </dsp:sp>
    <dsp:sp modelId="{CECB2F3C-E231-4574-9C16-A9AFFC46D53C}">
      <dsp:nvSpPr>
        <dsp:cNvPr id="0" name=""/>
        <dsp:cNvSpPr/>
      </dsp:nvSpPr>
      <dsp:spPr>
        <a:xfrm>
          <a:off x="6196202" y="47375"/>
          <a:ext cx="2716410" cy="913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Дополнительные возможности</a:t>
          </a:r>
          <a:endParaRPr lang="ru-RU" sz="1800" kern="1200" dirty="0"/>
        </a:p>
      </dsp:txBody>
      <dsp:txXfrm>
        <a:off x="6196202" y="47375"/>
        <a:ext cx="2716410" cy="913451"/>
      </dsp:txXfrm>
    </dsp:sp>
    <dsp:sp modelId="{9BBFE849-9841-405C-BBE4-C76FB430B309}">
      <dsp:nvSpPr>
        <dsp:cNvPr id="0" name=""/>
        <dsp:cNvSpPr/>
      </dsp:nvSpPr>
      <dsp:spPr>
        <a:xfrm>
          <a:off x="6196202" y="960826"/>
          <a:ext cx="2716410" cy="2770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Наряду с имущественной поддержкой могут быть предоставлены меры финансовой, консультационной и иной запрашиваемой поддержки</a:t>
          </a:r>
          <a:endParaRPr lang="ru-RU" sz="1800" kern="1200" dirty="0"/>
        </a:p>
      </dsp:txBody>
      <dsp:txXfrm>
        <a:off x="6196202" y="960826"/>
        <a:ext cx="2716410" cy="2770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8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6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84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8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95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4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1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6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4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7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2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5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7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8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2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5BCF7-2BA0-45BB-A4E5-728F1126219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06482E-45AD-4C07-95F4-B09E0055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dmnovray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758" y="446087"/>
            <a:ext cx="4405654" cy="225592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Презентация объектов публичной собственности (</a:t>
            </a:r>
            <a:r>
              <a:rPr lang="en-US" sz="2800" dirty="0" smtClean="0"/>
              <a:t>Road Show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013" y="505562"/>
            <a:ext cx="5181600" cy="5296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758" y="5947719"/>
            <a:ext cx="405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Администрация Новгородского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2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Председатель комитета по управлению муниципальным имуществом -</a:t>
            </a:r>
            <a:r>
              <a:rPr lang="ru-RU" dirty="0" err="1" smtClean="0"/>
              <a:t>Масаева</a:t>
            </a:r>
            <a:r>
              <a:rPr lang="ru-RU" dirty="0" smtClean="0"/>
              <a:t> Нина Андреевна </a:t>
            </a:r>
          </a:p>
          <a:p>
            <a:r>
              <a:rPr lang="ru-RU" dirty="0" smtClean="0"/>
              <a:t>+7(8162)94-36-12</a:t>
            </a:r>
          </a:p>
          <a:p>
            <a:r>
              <a:rPr lang="en-US" dirty="0" smtClean="0">
                <a:hlinkClick r:id="rId2"/>
              </a:rPr>
              <a:t>admnovray@yandex.ru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ru-RU" dirty="0" smtClean="0"/>
              <a:t>Ведущий специалист комитета по управлению муниципальным имуществом - Лебединская Екатерина Валерьевна</a:t>
            </a:r>
          </a:p>
          <a:p>
            <a:r>
              <a:rPr lang="ru-RU" dirty="0"/>
              <a:t>+</a:t>
            </a:r>
            <a:r>
              <a:rPr lang="ru-RU" dirty="0" smtClean="0"/>
              <a:t>7(8162)94-36-15</a:t>
            </a:r>
            <a:endParaRPr lang="ru-RU" dirty="0"/>
          </a:p>
          <a:p>
            <a:r>
              <a:rPr lang="en-US" dirty="0">
                <a:hlinkClick r:id="rId2"/>
              </a:rPr>
              <a:t>admnovray@yandex.ru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2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269883"/>
            <a:ext cx="8911687" cy="1280890"/>
          </a:xfrm>
        </p:spPr>
        <p:txBody>
          <a:bodyPr/>
          <a:lstStyle/>
          <a:p>
            <a:r>
              <a:rPr lang="ru-RU" dirty="0" smtClean="0"/>
              <a:t>Преимущества работы с органами местного самоуправления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151235"/>
              </p:ext>
            </p:extLst>
          </p:nvPr>
        </p:nvGraphicFramePr>
        <p:xfrm>
          <a:off x="2589213" y="1713471"/>
          <a:ext cx="8915400" cy="455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61903" y="3406457"/>
            <a:ext cx="19853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11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свободных объектов для МСП и </a:t>
            </a:r>
            <a:r>
              <a:rPr lang="ru-RU" sz="1400" dirty="0" err="1" smtClean="0"/>
              <a:t>самозанятых</a:t>
            </a:r>
            <a:r>
              <a:rPr lang="ru-RU" sz="1400" dirty="0" smtClean="0"/>
              <a:t> граждан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10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оказания имущественной поддержки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10318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2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93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Информационные ресурсы по имущественной поддержке субъектов МСП, </a:t>
            </a:r>
            <a:r>
              <a:rPr lang="ru-RU" dirty="0" err="1" smtClean="0"/>
              <a:t>самозанятых</a:t>
            </a:r>
            <a:r>
              <a:rPr lang="ru-RU" dirty="0" smtClean="0"/>
              <a:t> граждан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7195" r="16821" b="33936"/>
          <a:stretch/>
        </p:blipFill>
        <p:spPr>
          <a:xfrm>
            <a:off x="6042925" y="2158313"/>
            <a:ext cx="5461687" cy="2814227"/>
          </a:xfrm>
        </p:spPr>
      </p:pic>
      <p:sp>
        <p:nvSpPr>
          <p:cNvPr id="5" name="TextBox 4"/>
          <p:cNvSpPr txBox="1"/>
          <p:nvPr/>
        </p:nvSpPr>
        <p:spPr>
          <a:xfrm>
            <a:off x="2592925" y="1944130"/>
            <a:ext cx="3255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 по имущественной поддержке содержится на официальном сайте Администрации Новгородского муниципального района , включая: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</a:t>
            </a:r>
            <a:r>
              <a:rPr lang="ru-RU" dirty="0" smtClean="0"/>
              <a:t>униципальное имущество для бизнеса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орядок предоставления имущества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онтактные данные ответственных лиц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04238" y="5700583"/>
            <a:ext cx="431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Адрес сайта:  </a:t>
            </a:r>
            <a:r>
              <a:rPr lang="en-US" dirty="0" smtClean="0"/>
              <a:t>https://novgorodskij-rayon.gosuslugi.ru/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Предложения для субъектов МСП и </a:t>
            </a:r>
            <a:r>
              <a:rPr lang="ru-RU" sz="3200" dirty="0" err="1" smtClean="0"/>
              <a:t>самозанятых</a:t>
            </a:r>
            <a:r>
              <a:rPr lang="ru-RU" sz="3200" dirty="0" smtClean="0"/>
              <a:t> граждан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41" y="1905000"/>
            <a:ext cx="5596223" cy="4197168"/>
          </a:xfrm>
        </p:spPr>
      </p:pic>
      <p:sp>
        <p:nvSpPr>
          <p:cNvPr id="5" name="TextBox 4"/>
          <p:cNvSpPr txBox="1"/>
          <p:nvPr/>
        </p:nvSpPr>
        <p:spPr>
          <a:xfrm>
            <a:off x="2592925" y="2203090"/>
            <a:ext cx="3443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/>
              <a:t>Д</a:t>
            </a:r>
            <a:r>
              <a:rPr lang="ru-RU" dirty="0" smtClean="0"/>
              <a:t>. Новоселицы, ул. Армейская, д. 38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«Караульное помещение»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85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Предложения для субъектов МСП и </a:t>
            </a:r>
            <a:r>
              <a:rPr lang="ru-RU" dirty="0" err="1"/>
              <a:t>самозанятых</a:t>
            </a:r>
            <a:r>
              <a:rPr lang="ru-RU" dirty="0"/>
              <a:t>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2. Д. Новоселицы, ул. Армейская, д. 87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«Гараж»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91" y="2133600"/>
            <a:ext cx="5565130" cy="4173847"/>
          </a:xfrm>
        </p:spPr>
      </p:pic>
    </p:spTree>
    <p:extLst>
      <p:ext uri="{BB962C8B-B14F-4D97-AF65-F5344CB8AC3E}">
        <p14:creationId xmlns:p14="http://schemas.microsoft.com/office/powerpoint/2010/main" val="118625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 для субъектов МСП и </a:t>
            </a:r>
            <a:r>
              <a:rPr lang="ru-RU" dirty="0" err="1"/>
              <a:t>самозанятых</a:t>
            </a:r>
            <a:r>
              <a:rPr lang="ru-RU" dirty="0"/>
              <a:t>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3. Д. Новоселицы, ул. Армейская, д. 27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«Склад»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91" y="2133600"/>
            <a:ext cx="5762838" cy="4322127"/>
          </a:xfrm>
        </p:spPr>
      </p:pic>
    </p:spTree>
    <p:extLst>
      <p:ext uri="{BB962C8B-B14F-4D97-AF65-F5344CB8AC3E}">
        <p14:creationId xmlns:p14="http://schemas.microsoft.com/office/powerpoint/2010/main" val="314439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 для субъектов МСП и </a:t>
            </a:r>
            <a:r>
              <a:rPr lang="ru-RU" dirty="0" err="1"/>
              <a:t>самозанятых</a:t>
            </a:r>
            <a:r>
              <a:rPr lang="ru-RU" dirty="0"/>
              <a:t>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Д. Новоселицы, ул. Армейская, д. </a:t>
            </a:r>
            <a:r>
              <a:rPr lang="ru-RU" dirty="0" smtClean="0">
                <a:solidFill>
                  <a:schemeClr val="tx1"/>
                </a:solidFill>
              </a:rPr>
              <a:t>29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«Склад»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56" y="2133599"/>
            <a:ext cx="5788455" cy="4341341"/>
          </a:xfrm>
        </p:spPr>
      </p:pic>
    </p:spTree>
    <p:extLst>
      <p:ext uri="{BB962C8B-B14F-4D97-AF65-F5344CB8AC3E}">
        <p14:creationId xmlns:p14="http://schemas.microsoft.com/office/powerpoint/2010/main" val="410577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 для субъектов МСП и </a:t>
            </a:r>
            <a:r>
              <a:rPr lang="ru-RU" dirty="0" err="1"/>
              <a:t>самозанятых</a:t>
            </a:r>
            <a:r>
              <a:rPr lang="ru-RU" dirty="0"/>
              <a:t>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18509" y="2191890"/>
            <a:ext cx="4313864" cy="37776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dirty="0">
                <a:solidFill>
                  <a:schemeClr val="tx1"/>
                </a:solidFill>
              </a:rPr>
              <a:t>Д. Новоселицы, ул. Армейская, д</a:t>
            </a:r>
            <a:r>
              <a:rPr lang="ru-RU" dirty="0" smtClean="0">
                <a:solidFill>
                  <a:schemeClr val="tx1"/>
                </a:solidFill>
              </a:rPr>
              <a:t>. 83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«Контрольно-технический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пункт»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39" y="2191890"/>
            <a:ext cx="5754672" cy="4316003"/>
          </a:xfrm>
        </p:spPr>
      </p:pic>
    </p:spTree>
    <p:extLst>
      <p:ext uri="{BB962C8B-B14F-4D97-AF65-F5344CB8AC3E}">
        <p14:creationId xmlns:p14="http://schemas.microsoft.com/office/powerpoint/2010/main" val="192749009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351</TotalTime>
  <Words>288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Презентация объектов публичной собственности (Road Show)</vt:lpstr>
      <vt:lpstr>Преимущества работы с органами местного самоуправления</vt:lpstr>
      <vt:lpstr>Порядок оказания имущественной поддержки</vt:lpstr>
      <vt:lpstr>Информационные ресурсы по имущественной поддержке субъектов МСП, самозанятых граждан</vt:lpstr>
      <vt:lpstr>Предложения для субъектов МСП и самозанятых граждан</vt:lpstr>
      <vt:lpstr>Предложения для субъектов МСП и самозанятых граждан</vt:lpstr>
      <vt:lpstr>Предложения для субъектов МСП и самозанятых граждан</vt:lpstr>
      <vt:lpstr>Предложения для субъектов МСП и самозанятых граждан</vt:lpstr>
      <vt:lpstr>Предложения для субъектов МСП и самозанятых граждан</vt:lpstr>
      <vt:lpstr>Контактные данные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объектов публичной собственности (Road Show)</dc:title>
  <dc:creator>Васильева Виктория Владимировна</dc:creator>
  <cp:lastModifiedBy>Васильева Виктория Владимировна</cp:lastModifiedBy>
  <cp:revision>14</cp:revision>
  <dcterms:created xsi:type="dcterms:W3CDTF">2024-11-01T07:47:19Z</dcterms:created>
  <dcterms:modified xsi:type="dcterms:W3CDTF">2024-11-27T08:36:45Z</dcterms:modified>
</cp:coreProperties>
</file>