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2" r:id="rId4"/>
    <p:sldId id="349" r:id="rId5"/>
    <p:sldId id="308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7C2"/>
    <a:srgbClr val="007635"/>
    <a:srgbClr val="D0EBB3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60" autoAdjust="0"/>
  </p:normalViewPr>
  <p:slideViewPr>
    <p:cSldViewPr>
      <p:cViewPr>
        <p:scale>
          <a:sx n="100" d="100"/>
          <a:sy n="100" d="100"/>
        </p:scale>
        <p:origin x="-702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A29C3DB-A84C-4F5E-AD04-2FDEB7F97ADE}" type="datetimeFigureOut">
              <a:rPr lang="ru-RU" smtClean="0"/>
              <a:pPr/>
              <a:t>15.08.2016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E2BACED-FC43-4100-B6AA-9BA941C0E1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Права и обязанности несовершеннолетних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Административная и Уголовная ответственность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11049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2996952"/>
            <a:ext cx="8640960" cy="3096344"/>
          </a:xfrm>
          <a:solidFill>
            <a:schemeClr val="accent5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Полиция - правоохранительный орган. </a:t>
            </a:r>
          </a:p>
          <a:p>
            <a:pPr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Она защищает твои права и права других граждан, поэтому как законопослушный и сознательный гражданин России ты должен не нарушать Закон и права других людей, а также помогать полиции в её работе.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40707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Запомните! Знать законы, обязан каждый гражданин РФ!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7673280" cy="487375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В нашей стране, незнание закона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не освобождает от ответственности.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 smtClean="0"/>
              <a:t>Однако, подростки часто не знают законы и меру ответственности за их нарушение.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Незнание закона и чувство безнаказанности </a:t>
            </a:r>
            <a:r>
              <a:rPr lang="ru-RU" dirty="0" smtClean="0"/>
              <a:t>являются самыми распространёнными причинами правонарушений среди подростков.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4824536" cy="6340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ТВОИ ЗАКОНЫ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2448272" cy="36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12776"/>
            <a:ext cx="2030509" cy="285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772816"/>
            <a:ext cx="28765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284984"/>
            <a:ext cx="24955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2924944"/>
            <a:ext cx="7848872" cy="4608512"/>
          </a:xfrm>
        </p:spPr>
        <p:txBody>
          <a:bodyPr>
            <a:normAutofit/>
          </a:bodyPr>
          <a:lstStyle/>
          <a:p>
            <a:r>
              <a:rPr lang="ru-RU" dirty="0" smtClean="0"/>
              <a:t>Преступление - это совершение общественно опасного деяния, запрещенного уголовным кодексом (УК РФ). </a:t>
            </a:r>
          </a:p>
          <a:p>
            <a:r>
              <a:rPr lang="ru-RU" dirty="0" smtClean="0"/>
              <a:t>Если все же человек совершает такое действие, ему грозит наказание.</a:t>
            </a:r>
          </a:p>
          <a:p>
            <a:r>
              <a:rPr lang="ru-RU" dirty="0" smtClean="0"/>
              <a:t>Ты подлежишь уголовной ответственности, если ко времени совершения преступления тебе исполнилось 16 лет. Однако за некоторые преступления уголовная ответственность наступает с 14 лет.</a:t>
            </a:r>
          </a:p>
          <a:p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2849513" cy="21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8349</TotalTime>
  <Words>150</Words>
  <Application>Microsoft Office PowerPoint</Application>
  <PresentationFormat>Экран (4:3)</PresentationFormat>
  <Paragraphs>12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Права и обязанности несовершеннолетних</vt:lpstr>
      <vt:lpstr>Слайд 2</vt:lpstr>
      <vt:lpstr>Запомните! Знать законы, обязан каждый гражданин РФ!</vt:lpstr>
      <vt:lpstr>ТВОИ ЗАКОНЫ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fillin</dc:creator>
  <cp:lastModifiedBy>V.Andreeva</cp:lastModifiedBy>
  <cp:revision>533</cp:revision>
  <dcterms:created xsi:type="dcterms:W3CDTF">2013-11-09T15:06:16Z</dcterms:created>
  <dcterms:modified xsi:type="dcterms:W3CDTF">2016-08-15T10:04:27Z</dcterms:modified>
</cp:coreProperties>
</file>